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93" r:id="rId2"/>
    <p:sldId id="290" r:id="rId3"/>
    <p:sldId id="291" r:id="rId4"/>
    <p:sldId id="292" r:id="rId5"/>
    <p:sldId id="259" r:id="rId6"/>
    <p:sldId id="260" r:id="rId7"/>
    <p:sldId id="278" r:id="rId8"/>
    <p:sldId id="279" r:id="rId9"/>
    <p:sldId id="280" r:id="rId10"/>
    <p:sldId id="294" r:id="rId11"/>
    <p:sldId id="267" r:id="rId12"/>
    <p:sldId id="266" r:id="rId13"/>
    <p:sldId id="262" r:id="rId14"/>
    <p:sldId id="264" r:id="rId15"/>
    <p:sldId id="263" r:id="rId16"/>
    <p:sldId id="265" r:id="rId17"/>
    <p:sldId id="268" r:id="rId18"/>
    <p:sldId id="269" r:id="rId19"/>
    <p:sldId id="273" r:id="rId20"/>
    <p:sldId id="271" r:id="rId21"/>
    <p:sldId id="274" r:id="rId22"/>
    <p:sldId id="275" r:id="rId23"/>
    <p:sldId id="276" r:id="rId24"/>
    <p:sldId id="277" r:id="rId25"/>
    <p:sldId id="282" r:id="rId26"/>
    <p:sldId id="285" r:id="rId27"/>
    <p:sldId id="295" r:id="rId28"/>
    <p:sldId id="288" r:id="rId29"/>
  </p:sldIdLst>
  <p:sldSz cx="9144000" cy="6858000" type="screen4x3"/>
  <p:notesSz cx="7099300" cy="10234613"/>
  <p:custDataLst>
    <p:tags r:id="rId32"/>
  </p:custDataLst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2857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3855" userDrawn="1">
          <p15:clr>
            <a:srgbClr val="A4A3A4"/>
          </p15:clr>
        </p15:guide>
        <p15:guide id="5" pos="4445" userDrawn="1">
          <p15:clr>
            <a:srgbClr val="A4A3A4"/>
          </p15:clr>
        </p15:guide>
        <p15:guide id="6" pos="188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7D4"/>
    <a:srgbClr val="EDE8E4"/>
    <a:srgbClr val="D2D8D6"/>
    <a:srgbClr val="F3F4F4"/>
    <a:srgbClr val="F3E9D9"/>
    <a:srgbClr val="E3D3C4"/>
    <a:srgbClr val="E4C9AA"/>
    <a:srgbClr val="A7877C"/>
    <a:srgbClr val="B8B7DB"/>
    <a:srgbClr val="88A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Style léger 1 - Accentuation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8"/>
    <p:restoredTop sz="96766"/>
  </p:normalViewPr>
  <p:slideViewPr>
    <p:cSldViewPr snapToGrid="0" snapToObjects="1">
      <p:cViewPr varScale="1">
        <p:scale>
          <a:sx n="69" d="100"/>
          <a:sy n="69" d="100"/>
        </p:scale>
        <p:origin x="-1230" y="-96"/>
      </p:cViewPr>
      <p:guideLst>
        <p:guide orient="horz" pos="2160"/>
        <p:guide pos="2857"/>
        <p:guide pos="3855"/>
        <p:guide pos="4445"/>
        <p:guide pos="1882"/>
      </p:guideLst>
    </p:cSldViewPr>
  </p:slideViewPr>
  <p:outlineViewPr>
    <p:cViewPr>
      <p:scale>
        <a:sx n="33" d="100"/>
        <a:sy n="33" d="100"/>
      </p:scale>
      <p:origin x="0" y="-779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171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188073775845898"/>
          <c:y val="0.120026262906036"/>
          <c:w val="0.372668614387002"/>
          <c:h val="0.78158722204011799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71D-471C-80B9-69C99D11231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71D-471C-80B9-69C99D11231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C71D-471C-80B9-69C99D11231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C71D-471C-80B9-69C99D11231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C71D-471C-80B9-69C99D11231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C71D-471C-80B9-69C99D11231B}"/>
              </c:ext>
            </c:extLst>
          </c:dPt>
          <c:dLbls>
            <c:dLbl>
              <c:idx val="0"/>
              <c:layout>
                <c:manualLayout>
                  <c:x val="3.9753525636892176E-2"/>
                  <c:y val="-9.59867729549253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71D-471C-80B9-69C99D11231B}"/>
                </c:ext>
              </c:extLst>
            </c:dLbl>
            <c:dLbl>
              <c:idx val="1"/>
              <c:layout>
                <c:manualLayout>
                  <c:x val="5.8835217942600417E-2"/>
                  <c:y val="2.97889985032526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71D-471C-80B9-69C99D11231B}"/>
                </c:ext>
              </c:extLst>
            </c:dLbl>
            <c:dLbl>
              <c:idx val="2"/>
              <c:layout>
                <c:manualLayout>
                  <c:x val="5.8304497395579293E-17"/>
                  <c:y val="0.1158461052904269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71D-471C-80B9-69C99D11231B}"/>
                </c:ext>
              </c:extLst>
            </c:dLbl>
            <c:dLbl>
              <c:idx val="3"/>
              <c:layout>
                <c:manualLayout>
                  <c:x val="-6.2015499993551791E-2"/>
                  <c:y val="3.9718664671003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71D-471C-80B9-69C99D11231B}"/>
                </c:ext>
              </c:extLst>
            </c:dLbl>
            <c:dLbl>
              <c:idx val="4"/>
              <c:layout>
                <c:manualLayout>
                  <c:x val="-5.4064794866173355E-2"/>
                  <c:y val="-5.62681082839217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71D-471C-80B9-69C99D11231B}"/>
                </c:ext>
              </c:extLst>
            </c:dLbl>
            <c:dLbl>
              <c:idx val="5"/>
              <c:layout>
                <c:manualLayout>
                  <c:x val="-4.1343666662367863E-2"/>
                  <c:y val="-0.1092263278452598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C71D-471C-80B9-69C99D1123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>
                    <a:latin typeface="Arial" pitchFamily="34" charset="0"/>
                    <a:ea typeface="宋体" pitchFamily="2" charset="-122"/>
                    <a:cs typeface="Arial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Feuil1!$A$2:$A$7</c:f>
              <c:strCache>
                <c:ptCount val="6"/>
                <c:pt idx="0">
                  <c:v>标题 1</c:v>
                </c:pt>
                <c:pt idx="1">
                  <c:v>标题 2</c:v>
                </c:pt>
                <c:pt idx="2">
                  <c:v>标题 3</c:v>
                </c:pt>
                <c:pt idx="3">
                  <c:v>标题 4</c:v>
                </c:pt>
                <c:pt idx="4">
                  <c:v>标题 5</c:v>
                </c:pt>
                <c:pt idx="5">
                  <c:v>标题 6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16</c:v>
                </c:pt>
                <c:pt idx="1">
                  <c:v>28</c:v>
                </c:pt>
                <c:pt idx="2">
                  <c:v>14</c:v>
                </c:pt>
                <c:pt idx="3">
                  <c:v>22</c:v>
                </c:pt>
                <c:pt idx="4">
                  <c:v>5</c:v>
                </c:pt>
                <c:pt idx="5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C71D-471C-80B9-69C99D11231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65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7373895869301901"/>
          <c:y val="0.24396355786454299"/>
          <c:w val="0.154525522577311"/>
          <c:h val="0.459636428270411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itchFamily="34" charset="0"/>
              <a:ea typeface="宋体" pitchFamily="2" charset="-122"/>
              <a:cs typeface="Arial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2075525487341502E-2"/>
          <c:y val="4.9975821571682698E-2"/>
          <c:w val="0.59801075592962805"/>
          <c:h val="0.76953181867298204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标题 1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70104062413331E-2"/>
                  <c:y val="-5.9922095438820301E-2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latin typeface="Arial" pitchFamily="34" charset="0"/>
                        <a:ea typeface="宋体" pitchFamily="2" charset="-122"/>
                        <a:cs typeface="Arial" pitchFamily="34" charset="0"/>
                      </a:rPr>
                      <a:t>4.3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756-42D8-9BE3-558FC5A745A7}"/>
                </c:ext>
              </c:extLst>
            </c:dLbl>
            <c:dLbl>
              <c:idx val="1"/>
              <c:layout>
                <c:manualLayout>
                  <c:x val="-2.69410680047476E-2"/>
                  <c:y val="-7.2148553169206195E-2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latin typeface="Arial" pitchFamily="34" charset="0"/>
                        <a:ea typeface="宋体" pitchFamily="2" charset="-122"/>
                        <a:cs typeface="Arial" pitchFamily="34" charset="0"/>
                      </a:rPr>
                      <a:t>2.5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56-42D8-9BE3-558FC5A745A7}"/>
                </c:ext>
              </c:extLst>
            </c:dLbl>
            <c:dLbl>
              <c:idx val="2"/>
              <c:layout>
                <c:manualLayout>
                  <c:x val="-2.6941071493168999E-2"/>
                  <c:y val="-6.3829136695021799E-2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latin typeface="Arial" pitchFamily="34" charset="0"/>
                        <a:ea typeface="宋体" pitchFamily="2" charset="-122"/>
                        <a:cs typeface="Arial" pitchFamily="34" charset="0"/>
                      </a:rPr>
                      <a:t>3.5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756-42D8-9BE3-558FC5A745A7}"/>
                </c:ext>
              </c:extLst>
            </c:dLbl>
            <c:dLbl>
              <c:idx val="3"/>
              <c:layout>
                <c:manualLayout>
                  <c:x val="-2.70104062413331E-2"/>
                  <c:y val="6.7904689735061197E-2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latin typeface="Arial" pitchFamily="34" charset="0"/>
                        <a:ea typeface="宋体" pitchFamily="2" charset="-122"/>
                        <a:cs typeface="Arial" pitchFamily="34" charset="0"/>
                      </a:rPr>
                      <a:t>4.5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56-42D8-9BE3-558FC5A745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Arial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5756-42D8-9BE3-558FC5A745A7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标题 2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38100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8507072144312799E-2"/>
                  <c:y val="5.9416560087306503E-2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latin typeface="Arial" pitchFamily="34" charset="0"/>
                        <a:ea typeface="宋体" pitchFamily="2" charset="-122"/>
                        <a:cs typeface="Arial" pitchFamily="34" charset="0"/>
                      </a:rPr>
                      <a:t>2.4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56-42D8-9BE3-558FC5A745A7}"/>
                </c:ext>
              </c:extLst>
            </c:dLbl>
            <c:dLbl>
              <c:idx val="1"/>
              <c:layout>
                <c:manualLayout>
                  <c:x val="-2.8507072144312699E-2"/>
                  <c:y val="-5.9753583654982401E-2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latin typeface="Arial" pitchFamily="34" charset="0"/>
                        <a:ea typeface="宋体" pitchFamily="2" charset="-122"/>
                        <a:cs typeface="Arial" pitchFamily="34" charset="0"/>
                      </a:rPr>
                      <a:t>4.4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756-42D8-9BE3-558FC5A745A7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>
                        <a:latin typeface="Arial" pitchFamily="34" charset="0"/>
                        <a:ea typeface="宋体" pitchFamily="2" charset="-122"/>
                        <a:cs typeface="Arial" pitchFamily="34" charset="0"/>
                      </a:rPr>
                      <a:t>1.8</a:t>
                    </a:r>
                    <a:endParaRPr lang="en-US"/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756-42D8-9BE3-558FC5A745A7}"/>
                </c:ext>
              </c:extLst>
            </c:dLbl>
            <c:dLbl>
              <c:idx val="3"/>
              <c:layout>
                <c:manualLayout>
                  <c:x val="-2.8507072144312699E-2"/>
                  <c:y val="7.2148407111961702E-2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latin typeface="Arial" pitchFamily="34" charset="0"/>
                        <a:ea typeface="宋体" pitchFamily="2" charset="-122"/>
                        <a:cs typeface="Arial" pitchFamily="34" charset="0"/>
                      </a:rPr>
                      <a:t>2.8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756-42D8-9BE3-558FC5A745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Arial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Feuil1!$C$2:$C$5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5756-42D8-9BE3-558FC5A745A7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标题 3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38100">
                <a:solidFill>
                  <a:schemeClr val="accent3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2.0509218506951601E-2"/>
                  <c:y val="6.19967013384003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5756-42D8-9BE3-558FC5A745A7}"/>
                </c:ext>
              </c:extLst>
            </c:dLbl>
            <c:dLbl>
              <c:idx val="2"/>
              <c:layout>
                <c:manualLayout>
                  <c:x val="-2.0509218506951601E-2"/>
                  <c:y val="6.19967013384005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756-42D8-9BE3-558FC5A745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Arial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Feuil1!$D$2:$D$5</c:f>
              <c:numCache>
                <c:formatCode>General</c:formatCode>
                <c:ptCount val="4"/>
                <c:pt idx="0">
                  <c:v>0.5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C-5756-42D8-9BE3-558FC5A745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5389440"/>
        <c:axId val="335390976"/>
      </c:lineChart>
      <c:catAx>
        <c:axId val="335389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pPr>
            <a:endParaRPr lang="en-US"/>
          </a:p>
        </c:txPr>
        <c:crossAx val="335390976"/>
        <c:crosses val="autoZero"/>
        <c:auto val="1"/>
        <c:lblAlgn val="ctr"/>
        <c:lblOffset val="100"/>
        <c:noMultiLvlLbl val="0"/>
      </c:catAx>
      <c:valAx>
        <c:axId val="3353909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5389440"/>
        <c:crossesAt val="1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314691461718598"/>
          <c:y val="0.37880079708690001"/>
          <c:w val="0.169524348865178"/>
          <c:h val="0.1973928301769410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itchFamily="34" charset="0"/>
              <a:ea typeface="宋体" pitchFamily="2" charset="-122"/>
              <a:cs typeface="Arial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38100"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7160806401551601E-2"/>
          <c:w val="0.81862078113130188"/>
          <c:h val="0.78827138823542797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Colonne1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97A-46A0-A195-9DE388EE982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97A-46A0-A195-9DE388EE982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97A-46A0-A195-9DE388EE982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97A-46A0-A195-9DE388EE982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797A-46A0-A195-9DE388EE982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797A-46A0-A195-9DE388EE9823}"/>
              </c:ext>
            </c:extLst>
          </c:dPt>
          <c:dLbls>
            <c:dLbl>
              <c:idx val="0"/>
              <c:layout>
                <c:manualLayout>
                  <c:x val="-7.2714029891362203E-18"/>
                  <c:y val="-1.04007856161464E-2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latin typeface="Arial" pitchFamily="34" charset="0"/>
                        <a:ea typeface="宋体" pitchFamily="2" charset="-122"/>
                        <a:cs typeface="Arial" pitchFamily="34" charset="0"/>
                      </a:rPr>
                      <a:t>4.3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97A-46A0-A195-9DE388EE9823}"/>
                </c:ext>
              </c:extLst>
            </c:dLbl>
            <c:dLbl>
              <c:idx val="1"/>
              <c:layout>
                <c:manualLayout>
                  <c:x val="0"/>
                  <c:y val="-1.9687201344848498E-2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latin typeface="Arial" pitchFamily="34" charset="0"/>
                        <a:ea typeface="宋体" pitchFamily="2" charset="-122"/>
                        <a:cs typeface="Arial" pitchFamily="34" charset="0"/>
                      </a:rPr>
                      <a:t>2.5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97A-46A0-A195-9DE388EE9823}"/>
                </c:ext>
              </c:extLst>
            </c:dLbl>
            <c:dLbl>
              <c:idx val="2"/>
              <c:layout>
                <c:manualLayout>
                  <c:x val="-5.81712239130889E-17"/>
                  <c:y val="-1.5043993480497401E-2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latin typeface="Arial" pitchFamily="34" charset="0"/>
                        <a:ea typeface="宋体" pitchFamily="2" charset="-122"/>
                        <a:cs typeface="Arial" pitchFamily="34" charset="0"/>
                      </a:rPr>
                      <a:t>3.5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97A-46A0-A195-9DE388EE9823}"/>
                </c:ext>
              </c:extLst>
            </c:dLbl>
            <c:dLbl>
              <c:idx val="3"/>
              <c:layout>
                <c:manualLayout>
                  <c:x val="0"/>
                  <c:y val="-1.04007856161464E-2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latin typeface="Arial" pitchFamily="34" charset="0"/>
                        <a:ea typeface="宋体" pitchFamily="2" charset="-122"/>
                        <a:cs typeface="Arial" pitchFamily="34" charset="0"/>
                      </a:rPr>
                      <a:t>4.5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97A-46A0-A195-9DE388EE9823}"/>
                </c:ext>
              </c:extLst>
            </c:dLbl>
            <c:dLbl>
              <c:idx val="4"/>
              <c:layout>
                <c:manualLayout>
                  <c:x val="0"/>
                  <c:y val="-1.9687201344848498E-2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latin typeface="Arial" pitchFamily="34" charset="0"/>
                        <a:ea typeface="宋体" pitchFamily="2" charset="-122"/>
                        <a:cs typeface="Arial" pitchFamily="34" charset="0"/>
                      </a:rPr>
                      <a:t>4.7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97A-46A0-A195-9DE388EE9823}"/>
                </c:ext>
              </c:extLst>
            </c:dLbl>
            <c:dLbl>
              <c:idx val="5"/>
              <c:layout>
                <c:manualLayout>
                  <c:x val="-1.16342447826178E-16"/>
                  <c:y val="-1.968720134484849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97A-46A0-A195-9DE388EE98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Arial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Feuil1!$A$2:$A$7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cat>
          <c:val>
            <c:numRef>
              <c:f>Feuil1!$B$2:$B$7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4.7</c:v>
                </c:pt>
                <c:pt idx="5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797A-46A0-A195-9DE388EE982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73"/>
        <c:overlap val="-29"/>
        <c:axId val="338623488"/>
        <c:axId val="339699584"/>
      </c:barChart>
      <c:catAx>
        <c:axId val="338623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pPr>
            <a:endParaRPr lang="en-US"/>
          </a:p>
        </c:txPr>
        <c:crossAx val="339699584"/>
        <c:crosses val="autoZero"/>
        <c:auto val="1"/>
        <c:lblAlgn val="ctr"/>
        <c:lblOffset val="100"/>
        <c:noMultiLvlLbl val="0"/>
      </c:catAx>
      <c:valAx>
        <c:axId val="3396995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38623488"/>
        <c:crossesAt val="1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5149582182778"/>
          <c:y val="0.28589828425272201"/>
          <c:w val="0.121610576175348"/>
          <c:h val="0.477208549312259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itchFamily="34" charset="0"/>
              <a:ea typeface="宋体" pitchFamily="2" charset="-122"/>
              <a:cs typeface="Arial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ABD24DE-78F6-421D-B742-7AA2B9E8ECE8}" type="datetimeFigureOut">
              <a:rPr lang="fr-FR" smtClean="0"/>
              <a:t>16/06/2017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D065428-2AFD-45F6-A9C9-2C59AA6CF8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3399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09DBD7E-BBC0-CB4E-A9CE-047F9A58E69D}" type="datetimeFigureOut">
              <a:rPr lang="fr-FR" smtClean="0"/>
              <a:t>16/06/2017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5792C17-AD08-4E4C-AB6D-1035F7AC396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702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17-AD08-4E4C-AB6D-1035F7AC396F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27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17-AD08-4E4C-AB6D-1035F7AC396F}" type="slidenum">
              <a:rPr lang="fr-FR" smtClean="0">
                <a:solidFill>
                  <a:prstClr val="black"/>
                </a:solidFill>
              </a:rPr>
              <a:pPr/>
              <a:t>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9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17-AD08-4E4C-AB6D-1035F7AC396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17-AD08-4E4C-AB6D-1035F7AC396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545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17-AD08-4E4C-AB6D-1035F7AC396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17-AD08-4E4C-AB6D-1035F7AC396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6220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17-AD08-4E4C-AB6D-1035F7AC396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47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17-AD08-4E4C-AB6D-1035F7AC396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02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1.Working\1.Corporate Communication\1. Institutional Materials\2009-2013\CI\Sanofi logo 2011\0630-Logo_CN\SANOFI_Logo_Horizontal_4colors中文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63" y="5856233"/>
            <a:ext cx="1836736" cy="45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pour une image 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36232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3238" y="5684502"/>
            <a:ext cx="5729496" cy="443198"/>
          </a:xfrm>
        </p:spPr>
        <p:txBody>
          <a:bodyPr anchor="b"/>
          <a:lstStyle>
            <a:lvl1pPr algn="r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Presentation title, 32 pts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50380" y="6151810"/>
            <a:ext cx="5726299" cy="365279"/>
          </a:xfrm>
        </p:spPr>
        <p:txBody>
          <a:bodyPr/>
          <a:lstStyle>
            <a:lvl1pPr marL="0" indent="0" algn="r"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Subtitle, 24 pts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2679651" y="5612524"/>
            <a:ext cx="0" cy="978776"/>
          </a:xfrm>
          <a:prstGeom prst="line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5" pos="14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2" y="324000"/>
            <a:ext cx="841887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Table slide, 28 pts</a:t>
            </a:r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noProof="0" dirty="0" smtClean="0"/>
              <a:t>日期</a:t>
            </a:r>
            <a:endParaRPr lang="en-US" noProof="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60000" y="799200"/>
            <a:ext cx="8418875" cy="465508"/>
          </a:xfrm>
        </p:spPr>
        <p:txBody>
          <a:bodyPr/>
          <a:lstStyle>
            <a:lvl1pPr marL="0" indent="0">
              <a:buNone/>
              <a:defRPr sz="2200" b="0" baseline="0">
                <a:solidFill>
                  <a:schemeClr val="tx1"/>
                </a:solidFill>
              </a:defRPr>
            </a:lvl1pPr>
            <a:lvl2pPr marL="2667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noProof="0" dirty="0"/>
              <a:t>Subtitle, 22 pts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8" hasCustomPrompt="1"/>
          </p:nvPr>
        </p:nvSpPr>
        <p:spPr>
          <a:xfrm>
            <a:off x="358775" y="1520825"/>
            <a:ext cx="8420101" cy="4560359"/>
          </a:xfrm>
          <a:noFill/>
          <a:ln>
            <a:noFill/>
          </a:ln>
        </p:spPr>
        <p:txBody>
          <a:bodyPr/>
          <a:lstStyle/>
          <a:p>
            <a:r>
              <a:rPr lang="en-US" noProof="0" dirty="0"/>
              <a:t>Table</a:t>
            </a:r>
          </a:p>
        </p:txBody>
      </p:sp>
      <p:sp>
        <p:nvSpPr>
          <p:cNvPr id="8" name="Espace réservé du pied de page 24"/>
          <p:cNvSpPr>
            <a:spLocks noGrp="1"/>
          </p:cNvSpPr>
          <p:nvPr>
            <p:ph type="ftr" sz="quarter" idx="15"/>
          </p:nvPr>
        </p:nvSpPr>
        <p:spPr>
          <a:xfrm>
            <a:off x="1253838" y="6487287"/>
            <a:ext cx="6636327" cy="123111"/>
          </a:xfrm>
        </p:spPr>
        <p:txBody>
          <a:bodyPr/>
          <a:lstStyle/>
          <a:p>
            <a:r>
              <a:rPr lang="zh-CN" altLang="en-US" noProof="0" dirty="0" smtClean="0"/>
              <a:t>演示文稿标题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770448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5" pos="57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24000"/>
            <a:ext cx="8420100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Key figures slide, 28 pts</a:t>
            </a:r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noProof="0" dirty="0" smtClean="0"/>
              <a:t>日期</a:t>
            </a:r>
            <a:endParaRPr lang="en-US" noProof="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8776" y="799200"/>
            <a:ext cx="8420100" cy="465508"/>
          </a:xfrm>
        </p:spPr>
        <p:txBody>
          <a:bodyPr/>
          <a:lstStyle>
            <a:lvl1pPr marL="0" indent="0">
              <a:buNone/>
              <a:defRPr sz="2200" b="0" baseline="0">
                <a:solidFill>
                  <a:schemeClr val="tx1"/>
                </a:solidFill>
              </a:defRPr>
            </a:lvl1pPr>
            <a:lvl2pPr marL="2667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noProof="0" dirty="0"/>
              <a:t>Subtitle, 22 pts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358775" y="2114856"/>
            <a:ext cx="4213225" cy="455113"/>
          </a:xfrm>
        </p:spPr>
        <p:txBody>
          <a:bodyPr/>
          <a:lstStyle>
            <a:lvl1pPr marL="0" indent="0" algn="ctr">
              <a:buFont typeface="Arial" charset="0"/>
              <a:buNone/>
              <a:defRPr lang="fr-FR" sz="2000" b="0" i="0" u="none" strike="noStrike" baseline="0" smtClean="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Texte</a:t>
            </a:r>
            <a:endParaRPr lang="en-US" noProof="0" dirty="0"/>
          </a:p>
        </p:txBody>
      </p:sp>
      <p:sp>
        <p:nvSpPr>
          <p:cNvPr id="19" name="Espace réservé du texte 9"/>
          <p:cNvSpPr>
            <a:spLocks noGrp="1"/>
          </p:cNvSpPr>
          <p:nvPr>
            <p:ph type="body" sz="quarter" idx="19" hasCustomPrompt="1"/>
          </p:nvPr>
        </p:nvSpPr>
        <p:spPr>
          <a:xfrm>
            <a:off x="358775" y="2455290"/>
            <a:ext cx="4213225" cy="1456676"/>
          </a:xfrm>
        </p:spPr>
        <p:txBody>
          <a:bodyPr/>
          <a:lstStyle>
            <a:lvl1pPr marL="0" indent="0" algn="ctr">
              <a:buFont typeface="Arial" charset="0"/>
              <a:buNone/>
              <a:defRPr sz="600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XXX</a:t>
            </a:r>
          </a:p>
        </p:txBody>
      </p:sp>
      <p:sp>
        <p:nvSpPr>
          <p:cNvPr id="20" name="Espace réservé du texte 9"/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3369144"/>
            <a:ext cx="4213225" cy="455113"/>
          </a:xfrm>
        </p:spPr>
        <p:txBody>
          <a:bodyPr/>
          <a:lstStyle>
            <a:lvl1pPr marL="0" indent="0" algn="ctr">
              <a:buFont typeface="Arial" charset="0"/>
              <a:buNone/>
              <a:defRPr lang="fr-FR" sz="2000" b="0" i="0" u="none" strike="noStrike" baseline="0" smtClean="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Insérer</a:t>
            </a:r>
            <a:r>
              <a:rPr lang="en-US" sz="2000" b="0" i="0" u="none" strike="noStrike" baseline="0" noProof="0" dirty="0">
                <a:solidFill>
                  <a:srgbClr val="FFFFFF"/>
                </a:solidFill>
                <a:latin typeface=""/>
              </a:rPr>
              <a:t> </a:t>
            </a:r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texte</a:t>
            </a:r>
            <a:endParaRPr lang="en-US" sz="2000" b="0" i="0" u="none" strike="noStrike" baseline="0" noProof="0" dirty="0">
              <a:solidFill>
                <a:srgbClr val="FFFFFF"/>
              </a:solidFill>
              <a:latin typeface=""/>
            </a:endParaRPr>
          </a:p>
        </p:txBody>
      </p:sp>
      <p:sp>
        <p:nvSpPr>
          <p:cNvPr id="38" name="Espace réservé du texte 9"/>
          <p:cNvSpPr>
            <a:spLocks noGrp="1"/>
          </p:cNvSpPr>
          <p:nvPr>
            <p:ph type="body" sz="quarter" idx="22" hasCustomPrompt="1"/>
          </p:nvPr>
        </p:nvSpPr>
        <p:spPr>
          <a:xfrm>
            <a:off x="4568962" y="2104443"/>
            <a:ext cx="4213225" cy="1000572"/>
          </a:xfrm>
        </p:spPr>
        <p:txBody>
          <a:bodyPr/>
          <a:lstStyle>
            <a:lvl1pPr marL="0" indent="0" algn="ctr">
              <a:buFont typeface="Arial" charset="0"/>
              <a:buNone/>
              <a:defRPr sz="600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XXX</a:t>
            </a:r>
          </a:p>
        </p:txBody>
      </p:sp>
      <p:sp>
        <p:nvSpPr>
          <p:cNvPr id="39" name="Espace réservé du texte 9"/>
          <p:cNvSpPr>
            <a:spLocks noGrp="1"/>
          </p:cNvSpPr>
          <p:nvPr>
            <p:ph type="body" sz="quarter" idx="23" hasCustomPrompt="1"/>
          </p:nvPr>
        </p:nvSpPr>
        <p:spPr>
          <a:xfrm>
            <a:off x="4568962" y="3035840"/>
            <a:ext cx="4213225" cy="1051553"/>
          </a:xfr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charset="0"/>
              <a:buNone/>
              <a:tabLst/>
              <a:defRPr lang="fr-FR" sz="2000" b="0" i="0" u="none" strike="noStrike" baseline="0" smtClean="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Texte</a:t>
            </a:r>
            <a:endParaRPr lang="en-US" noProof="0" dirty="0"/>
          </a:p>
        </p:txBody>
      </p:sp>
      <p:sp>
        <p:nvSpPr>
          <p:cNvPr id="42" name="Espace réservé du texte 9"/>
          <p:cNvSpPr>
            <a:spLocks noGrp="1"/>
          </p:cNvSpPr>
          <p:nvPr>
            <p:ph type="body" sz="quarter" idx="24" hasCustomPrompt="1"/>
          </p:nvPr>
        </p:nvSpPr>
        <p:spPr>
          <a:xfrm>
            <a:off x="358775" y="4284588"/>
            <a:ext cx="4206646" cy="1000572"/>
          </a:xfrm>
        </p:spPr>
        <p:txBody>
          <a:bodyPr/>
          <a:lstStyle>
            <a:lvl1pPr marL="0" indent="0" algn="ctr">
              <a:buFont typeface="Arial" charset="0"/>
              <a:buNone/>
              <a:defRPr sz="600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XX%</a:t>
            </a:r>
          </a:p>
        </p:txBody>
      </p:sp>
      <p:sp>
        <p:nvSpPr>
          <p:cNvPr id="43" name="Espace réservé du texte 9"/>
          <p:cNvSpPr>
            <a:spLocks noGrp="1"/>
          </p:cNvSpPr>
          <p:nvPr>
            <p:ph type="body" sz="quarter" idx="25" hasCustomPrompt="1"/>
          </p:nvPr>
        </p:nvSpPr>
        <p:spPr>
          <a:xfrm>
            <a:off x="365353" y="5237416"/>
            <a:ext cx="4206647" cy="1007809"/>
          </a:xfr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charset="0"/>
              <a:buNone/>
              <a:tabLst/>
              <a:defRPr lang="fr-FR" sz="2000" b="0" i="0" u="none" strike="noStrike" baseline="0" smtClean="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Texte</a:t>
            </a:r>
            <a:endParaRPr lang="en-US" noProof="0" dirty="0"/>
          </a:p>
        </p:txBody>
      </p:sp>
      <p:sp>
        <p:nvSpPr>
          <p:cNvPr id="44" name="Espace réservé du texte 9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0" y="4526944"/>
            <a:ext cx="4203608" cy="455113"/>
          </a:xfrm>
        </p:spPr>
        <p:txBody>
          <a:bodyPr/>
          <a:lstStyle>
            <a:lvl1pPr marL="0" indent="0" algn="ctr">
              <a:buFont typeface="Arial" charset="0"/>
              <a:buNone/>
              <a:defRPr lang="fr-FR" sz="2000" b="0" i="0" u="none" strike="noStrike" baseline="0" smtClean="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Texte</a:t>
            </a:r>
            <a:endParaRPr lang="en-US" noProof="0" dirty="0"/>
          </a:p>
        </p:txBody>
      </p:sp>
      <p:sp>
        <p:nvSpPr>
          <p:cNvPr id="45" name="Espace réservé du texte 9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7378"/>
            <a:ext cx="4203608" cy="1377847"/>
          </a:xfrm>
        </p:spPr>
        <p:txBody>
          <a:bodyPr/>
          <a:lstStyle>
            <a:lvl1pPr marL="0" indent="0" algn="ctr">
              <a:buFont typeface="Arial" charset="0"/>
              <a:buNone/>
              <a:defRPr sz="600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XXX</a:t>
            </a:r>
          </a:p>
        </p:txBody>
      </p:sp>
      <p:sp>
        <p:nvSpPr>
          <p:cNvPr id="17" name="Espace réservé du pied de page 24"/>
          <p:cNvSpPr>
            <a:spLocks noGrp="1"/>
          </p:cNvSpPr>
          <p:nvPr>
            <p:ph type="ftr" sz="quarter" idx="15"/>
          </p:nvPr>
        </p:nvSpPr>
        <p:spPr>
          <a:xfrm>
            <a:off x="1253838" y="6487287"/>
            <a:ext cx="6636327" cy="123111"/>
          </a:xfrm>
        </p:spPr>
        <p:txBody>
          <a:bodyPr/>
          <a:lstStyle/>
          <a:p>
            <a:r>
              <a:rPr lang="zh-CN" altLang="en-US" noProof="0" dirty="0" smtClean="0"/>
              <a:t>演示文稿标题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iffres clés Plei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644263"/>
            <a:ext cx="9144000" cy="169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24000"/>
            <a:ext cx="8420100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Slide </a:t>
            </a:r>
            <a:r>
              <a:rPr lang="en-US" noProof="0" dirty="0" err="1"/>
              <a:t>texte</a:t>
            </a:r>
            <a:r>
              <a:rPr lang="en-US" noProof="0" dirty="0"/>
              <a:t> - 1 </a:t>
            </a:r>
            <a:r>
              <a:rPr lang="en-US" noProof="0" dirty="0" err="1"/>
              <a:t>colonne</a:t>
            </a:r>
            <a:r>
              <a:rPr lang="en-US" noProof="0" dirty="0"/>
              <a:t>, corps 28</a:t>
            </a:r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noProof="0" dirty="0" smtClean="0"/>
              <a:t>日期</a:t>
            </a:r>
            <a:endParaRPr lang="en-US" noProof="0" dirty="0"/>
          </a:p>
        </p:txBody>
      </p:sp>
      <p:sp>
        <p:nvSpPr>
          <p:cNvPr id="25" name="Espace réservé du pied de page 2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 noProof="0" dirty="0" smtClean="0"/>
              <a:t>演示文稿标题</a:t>
            </a:r>
            <a:endParaRPr lang="en-US" noProof="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358775" y="1353600"/>
            <a:ext cx="4213225" cy="455113"/>
          </a:xfrm>
        </p:spPr>
        <p:txBody>
          <a:bodyPr/>
          <a:lstStyle>
            <a:lvl1pPr marL="0" indent="0" algn="ctr">
              <a:buFont typeface="Arial" charset="0"/>
              <a:buNone/>
              <a:defRPr lang="fr-FR" sz="2000" b="0" i="0" u="none" strike="noStrike" baseline="0" smtClean="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Texte</a:t>
            </a:r>
            <a:endParaRPr lang="en-US" noProof="0" dirty="0"/>
          </a:p>
        </p:txBody>
      </p:sp>
      <p:sp>
        <p:nvSpPr>
          <p:cNvPr id="19" name="Espace réservé du texte 9"/>
          <p:cNvSpPr>
            <a:spLocks noGrp="1"/>
          </p:cNvSpPr>
          <p:nvPr>
            <p:ph type="body" sz="quarter" idx="19" hasCustomPrompt="1"/>
          </p:nvPr>
        </p:nvSpPr>
        <p:spPr>
          <a:xfrm>
            <a:off x="358775" y="1702260"/>
            <a:ext cx="4213225" cy="1456676"/>
          </a:xfrm>
        </p:spPr>
        <p:txBody>
          <a:bodyPr/>
          <a:lstStyle>
            <a:lvl1pPr marL="0" indent="0" algn="ctr">
              <a:buFont typeface="Arial" charset="0"/>
              <a:buNone/>
              <a:defRPr sz="600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XXX</a:t>
            </a:r>
          </a:p>
        </p:txBody>
      </p:sp>
      <p:sp>
        <p:nvSpPr>
          <p:cNvPr id="20" name="Espace réservé du texte 9"/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2616114"/>
            <a:ext cx="4213225" cy="455113"/>
          </a:xfrm>
        </p:spPr>
        <p:txBody>
          <a:bodyPr/>
          <a:lstStyle>
            <a:lvl1pPr marL="0" indent="0" algn="ctr">
              <a:buFont typeface="Arial" charset="0"/>
              <a:buNone/>
              <a:defRPr lang="fr-FR" sz="2000" b="0" i="0" u="none" strike="noStrike" baseline="0" smtClean="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Insérer</a:t>
            </a:r>
            <a:r>
              <a:rPr lang="en-US" sz="2000" b="0" i="0" u="none" strike="noStrike" baseline="0" noProof="0" dirty="0">
                <a:solidFill>
                  <a:srgbClr val="FFFFFF"/>
                </a:solidFill>
                <a:latin typeface=""/>
              </a:rPr>
              <a:t> </a:t>
            </a:r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texte</a:t>
            </a:r>
            <a:endParaRPr lang="en-US" sz="2000" b="0" i="0" u="none" strike="noStrike" baseline="0" noProof="0" dirty="0">
              <a:solidFill>
                <a:srgbClr val="FFFFFF"/>
              </a:solidFill>
              <a:latin typeface=""/>
            </a:endParaRPr>
          </a:p>
        </p:txBody>
      </p:sp>
      <p:sp>
        <p:nvSpPr>
          <p:cNvPr id="38" name="Espace réservé du texte 9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00" y="1297623"/>
            <a:ext cx="4210187" cy="1000572"/>
          </a:xfrm>
        </p:spPr>
        <p:txBody>
          <a:bodyPr/>
          <a:lstStyle>
            <a:lvl1pPr marL="0" indent="0" algn="ctr">
              <a:buFont typeface="Arial" charset="0"/>
              <a:buNone/>
              <a:defRPr sz="600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XXX</a:t>
            </a:r>
          </a:p>
        </p:txBody>
      </p:sp>
      <p:sp>
        <p:nvSpPr>
          <p:cNvPr id="39" name="Espace réservé du texte 9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0" y="2229020"/>
            <a:ext cx="4210187" cy="1051553"/>
          </a:xfr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charset="0"/>
              <a:buNone/>
              <a:tabLst/>
              <a:defRPr lang="fr-FR" sz="2000" b="0" i="0" u="none" strike="noStrike" baseline="0" smtClean="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Texte</a:t>
            </a:r>
            <a:endParaRPr lang="en-US" noProof="0" dirty="0"/>
          </a:p>
        </p:txBody>
      </p:sp>
      <p:sp>
        <p:nvSpPr>
          <p:cNvPr id="42" name="Espace réservé du texte 9"/>
          <p:cNvSpPr>
            <a:spLocks noGrp="1"/>
          </p:cNvSpPr>
          <p:nvPr>
            <p:ph type="body" sz="quarter" idx="24" hasCustomPrompt="1"/>
          </p:nvPr>
        </p:nvSpPr>
        <p:spPr>
          <a:xfrm>
            <a:off x="358775" y="3905141"/>
            <a:ext cx="4213225" cy="1000572"/>
          </a:xfrm>
        </p:spPr>
        <p:txBody>
          <a:bodyPr/>
          <a:lstStyle>
            <a:lvl1pPr marL="0" indent="0" algn="ctr">
              <a:buFont typeface="Arial" charset="0"/>
              <a:buNone/>
              <a:defRPr sz="600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XX%</a:t>
            </a:r>
          </a:p>
        </p:txBody>
      </p:sp>
      <p:sp>
        <p:nvSpPr>
          <p:cNvPr id="43" name="Espace réservé du texte 9"/>
          <p:cNvSpPr>
            <a:spLocks noGrp="1"/>
          </p:cNvSpPr>
          <p:nvPr>
            <p:ph type="body" sz="quarter" idx="25" hasCustomPrompt="1"/>
          </p:nvPr>
        </p:nvSpPr>
        <p:spPr>
          <a:xfrm>
            <a:off x="358775" y="4836538"/>
            <a:ext cx="4213225" cy="1007809"/>
          </a:xfr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charset="0"/>
              <a:buNone/>
              <a:tabLst/>
              <a:defRPr lang="fr-FR" sz="2000" b="0" i="0" u="none" strike="noStrike" baseline="0" smtClean="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Texte</a:t>
            </a:r>
            <a:endParaRPr lang="en-US" noProof="0" dirty="0"/>
          </a:p>
        </p:txBody>
      </p:sp>
      <p:sp>
        <p:nvSpPr>
          <p:cNvPr id="44" name="Espace réservé du texte 9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0" y="4126066"/>
            <a:ext cx="4203608" cy="455113"/>
          </a:xfrm>
        </p:spPr>
        <p:txBody>
          <a:bodyPr/>
          <a:lstStyle>
            <a:lvl1pPr marL="0" indent="0" algn="ctr">
              <a:buFont typeface="Arial" charset="0"/>
              <a:buNone/>
              <a:defRPr lang="fr-FR" sz="2000" b="0" i="0" u="none" strike="noStrike" baseline="0" smtClean="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Texte</a:t>
            </a:r>
            <a:endParaRPr lang="en-US" noProof="0" dirty="0"/>
          </a:p>
        </p:txBody>
      </p:sp>
      <p:sp>
        <p:nvSpPr>
          <p:cNvPr id="45" name="Espace réservé du texte 9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466500"/>
            <a:ext cx="4203608" cy="1377847"/>
          </a:xfrm>
        </p:spPr>
        <p:txBody>
          <a:bodyPr/>
          <a:lstStyle>
            <a:lvl1pPr marL="0" indent="0" algn="ctr">
              <a:buFont typeface="Arial" charset="0"/>
              <a:buNone/>
              <a:defRPr sz="600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2260006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4187">
          <p15:clr>
            <a:srgbClr val="FBAE40"/>
          </p15:clr>
        </p15:guide>
        <p15:guide id="2" orient="horz" pos="2197">
          <p15:clr>
            <a:srgbClr val="FBAE40"/>
          </p15:clr>
        </p15:guide>
        <p15:guide id="3" orient="horz" pos="46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356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 noProof="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0" y="2165952"/>
            <a:ext cx="9143999" cy="1024896"/>
          </a:xfrm>
        </p:spPr>
        <p:txBody>
          <a:bodyPr anchor="b"/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pic>
        <p:nvPicPr>
          <p:cNvPr id="5" name="Picture 2" descr="D:\1.Working\1.Corporate Communication\1. Institutional Materials\2009-2013\CI\Sanofi logo 2011\0630-Logo_CN\SANOFI_Logo_Horizontal_4colors中文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63" y="5856233"/>
            <a:ext cx="1836736" cy="45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4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 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536232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928938" y="5684502"/>
            <a:ext cx="5849937" cy="443198"/>
          </a:xfrm>
        </p:spPr>
        <p:txBody>
          <a:bodyPr anchor="b"/>
          <a:lstStyle>
            <a:lvl1pPr algn="r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Chapter title, 32 pts 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28938" y="6151810"/>
            <a:ext cx="5853882" cy="365279"/>
          </a:xfrm>
        </p:spPr>
        <p:txBody>
          <a:bodyPr/>
          <a:lstStyle>
            <a:lvl1pPr marL="0" indent="0" algn="r">
              <a:buNone/>
              <a:defRPr sz="2400" b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Chapter subtitle, 24 pts</a:t>
            </a:r>
          </a:p>
          <a:p>
            <a:endParaRPr lang="en-US" noProof="0" dirty="0"/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2679651" y="5612524"/>
            <a:ext cx="0" cy="978776"/>
          </a:xfrm>
          <a:prstGeom prst="line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D:\1.Working\1.Corporate Communication\1. Institutional Materials\2009-2013\CI\Sanofi logo 2011\0630-Logo_CN\SANOFI_Logo_Horizontal_4colors中文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63" y="5856233"/>
            <a:ext cx="1836736" cy="45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70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24000"/>
            <a:ext cx="8420100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Text slide – 1 column, 28 pts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93724" y="1519200"/>
            <a:ext cx="7983347" cy="4508500"/>
          </a:xfrm>
        </p:spPr>
        <p:txBody>
          <a:bodyPr/>
          <a:lstStyle>
            <a:lvl1pPr marL="166688" indent="-166688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  <a:tabLst>
                <a:tab pos="8459788" algn="r"/>
              </a:tabLst>
              <a:defRPr sz="1800" b="0" baseline="0"/>
            </a:lvl1pPr>
            <a:lvl2pPr marL="300038" indent="-1333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tabLst>
                <a:tab pos="8460000" algn="r"/>
              </a:tabLst>
              <a:defRPr sz="1600"/>
            </a:lvl2pPr>
            <a:lvl3pPr marL="271462" indent="0">
              <a:buNone/>
              <a:defRPr/>
            </a:lvl3pPr>
          </a:lstStyle>
          <a:p>
            <a:pPr lvl="0"/>
            <a:r>
              <a:rPr lang="fr-FR"/>
              <a:t>Text 1st level, 18 pts</a:t>
            </a:r>
            <a:r>
              <a:rPr lang="fr-FR" dirty="0"/>
              <a:t>	XX</a:t>
            </a:r>
          </a:p>
          <a:p>
            <a:pPr lvl="1"/>
            <a:r>
              <a:rPr lang="fr-FR"/>
              <a:t>Text 2nd level, 16 pts</a:t>
            </a:r>
            <a:r>
              <a:rPr lang="fr-FR" dirty="0"/>
              <a:t>	XX</a:t>
            </a:r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dirty="0" smtClean="0"/>
              <a:t>日期</a:t>
            </a:r>
            <a:endParaRPr lang="fr-FR" dirty="0"/>
          </a:p>
        </p:txBody>
      </p:sp>
      <p:sp>
        <p:nvSpPr>
          <p:cNvPr id="25" name="Espace réservé du pied de page 2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 dirty="0" smtClean="0"/>
              <a:t>演示文稿标题</a:t>
            </a:r>
            <a:endParaRPr lang="fr-FR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45005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24000"/>
            <a:ext cx="842089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Text slide – 1 column, 28 pts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58775" y="1736725"/>
            <a:ext cx="8420101" cy="45085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 marL="403225" indent="-133350">
              <a:buFont typeface="Arial" charset="0"/>
              <a:buChar char="•"/>
              <a:tabLst/>
              <a:defRPr baseline="0"/>
            </a:lvl3pPr>
          </a:lstStyle>
          <a:p>
            <a:pPr lvl="0"/>
            <a:r>
              <a:rPr lang="en-US" noProof="0" dirty="0"/>
              <a:t>Text 1st level, 20 pts</a:t>
            </a:r>
          </a:p>
          <a:p>
            <a:pPr lvl="1"/>
            <a:r>
              <a:rPr lang="en-US" noProof="0" dirty="0"/>
              <a:t>Text 2nd level, 18 pts</a:t>
            </a:r>
          </a:p>
          <a:p>
            <a:pPr lvl="2"/>
            <a:r>
              <a:rPr lang="en-US" noProof="0" dirty="0"/>
              <a:t>Text 3tf level, 16 pts</a:t>
            </a:r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noProof="0" dirty="0" smtClean="0"/>
              <a:t>日期</a:t>
            </a:r>
            <a:endParaRPr lang="en-US" noProof="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8776" y="799200"/>
            <a:ext cx="8420100" cy="465508"/>
          </a:xfrm>
        </p:spPr>
        <p:txBody>
          <a:bodyPr/>
          <a:lstStyle>
            <a:lvl1pPr marL="0" indent="0">
              <a:buNone/>
              <a:defRPr sz="2200" b="0" baseline="0">
                <a:solidFill>
                  <a:schemeClr val="tx1"/>
                </a:solidFill>
              </a:defRPr>
            </a:lvl1pPr>
            <a:lvl2pPr marL="2667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noProof="0" dirty="0"/>
              <a:t>Subtitle, 22 pts</a:t>
            </a:r>
          </a:p>
        </p:txBody>
      </p:sp>
      <p:sp>
        <p:nvSpPr>
          <p:cNvPr id="10" name="Espace réservé du pied de page 24"/>
          <p:cNvSpPr>
            <a:spLocks noGrp="1"/>
          </p:cNvSpPr>
          <p:nvPr>
            <p:ph type="ftr" sz="quarter" idx="15"/>
          </p:nvPr>
        </p:nvSpPr>
        <p:spPr>
          <a:xfrm>
            <a:off x="1253838" y="6487287"/>
            <a:ext cx="6636327" cy="123111"/>
          </a:xfrm>
        </p:spPr>
        <p:txBody>
          <a:bodyPr/>
          <a:lstStyle/>
          <a:p>
            <a:r>
              <a:rPr lang="zh-CN" altLang="en-US" noProof="0" dirty="0" smtClean="0"/>
              <a:t>演示文稿标题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741841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58775" y="1527049"/>
            <a:ext cx="8420101" cy="4727448"/>
          </a:xfrm>
          <a:prstGeom prst="rect">
            <a:avLst/>
          </a:prstGeom>
          <a:solidFill>
            <a:srgbClr val="ED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324000"/>
            <a:ext cx="8418875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Conclusion, 28 pts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5634" y="1746187"/>
            <a:ext cx="7966866" cy="4304569"/>
          </a:xfrm>
        </p:spPr>
        <p:txBody>
          <a:bodyPr/>
          <a:lstStyle>
            <a:lvl1pPr>
              <a:defRPr baseline="0"/>
            </a:lvl1pPr>
            <a:lvl2pPr marL="271463" indent="-136525">
              <a:tabLst/>
              <a:defRPr baseline="0"/>
            </a:lvl2pPr>
            <a:lvl3pPr marL="385763" indent="-131763">
              <a:buFont typeface="Arial" charset="0"/>
              <a:buChar char="•"/>
              <a:tabLst/>
              <a:defRPr baseline="0"/>
            </a:lvl3pPr>
          </a:lstStyle>
          <a:p>
            <a:pPr lvl="0"/>
            <a:r>
              <a:rPr lang="en-US" noProof="0" dirty="0"/>
              <a:t>Text 1st level, 20 pts</a:t>
            </a:r>
          </a:p>
          <a:p>
            <a:pPr lvl="1"/>
            <a:r>
              <a:rPr lang="en-US" noProof="0" dirty="0"/>
              <a:t>Text 2nd level, 18 pts</a:t>
            </a:r>
          </a:p>
          <a:p>
            <a:pPr lvl="2"/>
            <a:r>
              <a:rPr lang="en-US" noProof="0" dirty="0"/>
              <a:t>Text 3tf level, 16 pts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60000" y="799200"/>
            <a:ext cx="8362519" cy="465508"/>
          </a:xfrm>
        </p:spPr>
        <p:txBody>
          <a:bodyPr/>
          <a:lstStyle>
            <a:lvl1pPr marL="0" indent="0">
              <a:buNone/>
              <a:defRPr sz="2200" b="0" baseline="0">
                <a:solidFill>
                  <a:schemeClr val="tx1"/>
                </a:solidFill>
              </a:defRPr>
            </a:lvl1pPr>
            <a:lvl2pPr marL="2667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noProof="0" dirty="0"/>
              <a:t>Subtitle, 22 pts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zh-CN" altLang="en-US" noProof="0" dirty="0" smtClean="0"/>
              <a:t>日期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zh-CN" altLang="en-US" noProof="0" dirty="0" smtClean="0"/>
              <a:t>演示文稿标题</a:t>
            </a:r>
            <a:endParaRPr lang="en-US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80E94A8-0648-D043-B8F7-3AFA110B04B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312403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5" pos="57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2" y="324000"/>
            <a:ext cx="841887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Text slide– 1 picture,  28 pts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58775" y="1736725"/>
            <a:ext cx="3939453" cy="4508500"/>
          </a:xfrm>
        </p:spPr>
        <p:txBody>
          <a:bodyPr/>
          <a:lstStyle>
            <a:lvl1pPr>
              <a:defRPr baseline="0"/>
            </a:lvl1pPr>
            <a:lvl3pPr marL="403225" indent="-133350">
              <a:buFont typeface="Arial" charset="0"/>
              <a:buChar char="•"/>
              <a:tabLst/>
              <a:defRPr/>
            </a:lvl3pPr>
          </a:lstStyle>
          <a:p>
            <a:pPr lvl="0"/>
            <a:r>
              <a:rPr lang="en-US" noProof="0" dirty="0"/>
              <a:t>Text 1st level, 20 pts</a:t>
            </a:r>
          </a:p>
          <a:p>
            <a:pPr lvl="1"/>
            <a:r>
              <a:rPr lang="en-US" noProof="0" dirty="0"/>
              <a:t>Text 2nd level, 18 pts</a:t>
            </a:r>
          </a:p>
          <a:p>
            <a:pPr lvl="2"/>
            <a:r>
              <a:rPr lang="en-US" noProof="0" dirty="0"/>
              <a:t>Text 3tf level, 16 pts</a:t>
            </a:r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noProof="0" dirty="0" smtClean="0"/>
              <a:t>日期</a:t>
            </a:r>
            <a:endParaRPr lang="en-US" noProof="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60000" y="799200"/>
            <a:ext cx="8418875" cy="465508"/>
          </a:xfrm>
        </p:spPr>
        <p:txBody>
          <a:bodyPr/>
          <a:lstStyle>
            <a:lvl1pPr marL="0" indent="0">
              <a:buNone/>
              <a:defRPr sz="2200" b="0" baseline="0">
                <a:solidFill>
                  <a:schemeClr val="tx1"/>
                </a:solidFill>
              </a:defRPr>
            </a:lvl1pPr>
            <a:lvl2pPr marL="2667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noProof="0" dirty="0"/>
              <a:t>Subtitle, 22 pts</a:t>
            </a:r>
          </a:p>
        </p:txBody>
      </p:sp>
      <p:sp>
        <p:nvSpPr>
          <p:cNvPr id="7" name="Espace réservé pour une image  6"/>
          <p:cNvSpPr>
            <a:spLocks noGrp="1"/>
          </p:cNvSpPr>
          <p:nvPr>
            <p:ph type="pic" sz="quarter" idx="18" hasCustomPrompt="1"/>
          </p:nvPr>
        </p:nvSpPr>
        <p:spPr>
          <a:xfrm>
            <a:off x="4572001" y="1316568"/>
            <a:ext cx="4206875" cy="4928657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9" name="Espace réservé du pied de page 24"/>
          <p:cNvSpPr>
            <a:spLocks noGrp="1"/>
          </p:cNvSpPr>
          <p:nvPr>
            <p:ph type="ftr" sz="quarter" idx="15"/>
          </p:nvPr>
        </p:nvSpPr>
        <p:spPr>
          <a:xfrm>
            <a:off x="1253838" y="6487287"/>
            <a:ext cx="6636327" cy="123111"/>
          </a:xfrm>
        </p:spPr>
        <p:txBody>
          <a:bodyPr/>
          <a:lstStyle/>
          <a:p>
            <a:r>
              <a:rPr lang="zh-CN" altLang="en-US" noProof="0" dirty="0" smtClean="0"/>
              <a:t>演示文稿标题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72338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w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2" y="324000"/>
            <a:ext cx="841887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Text slide– 1 picture, with caption, 28 pts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58775" y="1736725"/>
            <a:ext cx="3939453" cy="4508500"/>
          </a:xfrm>
        </p:spPr>
        <p:txBody>
          <a:bodyPr/>
          <a:lstStyle>
            <a:lvl1pPr>
              <a:defRPr baseline="0"/>
            </a:lvl1pPr>
            <a:lvl3pPr marL="403225" indent="-133350">
              <a:buFont typeface="Arial" charset="0"/>
              <a:buChar char="•"/>
              <a:tabLst/>
              <a:defRPr/>
            </a:lvl3pPr>
          </a:lstStyle>
          <a:p>
            <a:pPr lvl="0"/>
            <a:r>
              <a:rPr lang="en-US" noProof="0" dirty="0"/>
              <a:t>Text 1st level, 20 pts</a:t>
            </a:r>
          </a:p>
          <a:p>
            <a:pPr lvl="1"/>
            <a:r>
              <a:rPr lang="en-US" noProof="0" dirty="0"/>
              <a:t>Text 2nd level, 18 pts</a:t>
            </a:r>
          </a:p>
          <a:p>
            <a:pPr lvl="2"/>
            <a:r>
              <a:rPr lang="en-US" noProof="0" dirty="0"/>
              <a:t>Text 3tf level, 16 pts</a:t>
            </a:r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noProof="0" dirty="0" smtClean="0"/>
              <a:t>日期</a:t>
            </a:r>
            <a:endParaRPr lang="en-US" noProof="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60000" y="799200"/>
            <a:ext cx="8418875" cy="465508"/>
          </a:xfrm>
        </p:spPr>
        <p:txBody>
          <a:bodyPr/>
          <a:lstStyle>
            <a:lvl1pPr marL="0" indent="0">
              <a:buNone/>
              <a:defRPr sz="2200" b="0" baseline="0">
                <a:solidFill>
                  <a:schemeClr val="tx1"/>
                </a:solidFill>
              </a:defRPr>
            </a:lvl1pPr>
            <a:lvl2pPr marL="2667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noProof="0" dirty="0"/>
              <a:t>Subtitle, 22 pts</a:t>
            </a:r>
          </a:p>
        </p:txBody>
      </p:sp>
      <p:sp>
        <p:nvSpPr>
          <p:cNvPr id="7" name="Espace réservé pour une image  6"/>
          <p:cNvSpPr>
            <a:spLocks noGrp="1"/>
          </p:cNvSpPr>
          <p:nvPr>
            <p:ph type="pic" sz="quarter" idx="18" hasCustomPrompt="1"/>
          </p:nvPr>
        </p:nvSpPr>
        <p:spPr>
          <a:xfrm>
            <a:off x="4572001" y="1316567"/>
            <a:ext cx="4206875" cy="4427064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572000" y="5740040"/>
            <a:ext cx="4206875" cy="520409"/>
          </a:xfrm>
          <a:prstGeom prst="rect">
            <a:avLst/>
          </a:prstGeom>
          <a:solidFill>
            <a:srgbClr val="E7E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9" hasCustomPrompt="1"/>
          </p:nvPr>
        </p:nvSpPr>
        <p:spPr>
          <a:xfrm>
            <a:off x="4698853" y="5913995"/>
            <a:ext cx="3946672" cy="194733"/>
          </a:xfrm>
        </p:spPr>
        <p:txBody>
          <a:bodyPr/>
          <a:lstStyle>
            <a:lvl1pPr marL="0" indent="0" algn="r">
              <a:buNone/>
              <a:defRPr sz="1400" b="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Caption, 14 pts</a:t>
            </a:r>
          </a:p>
        </p:txBody>
      </p:sp>
      <p:sp>
        <p:nvSpPr>
          <p:cNvPr id="11" name="Espace réservé du pied de page 24"/>
          <p:cNvSpPr>
            <a:spLocks noGrp="1"/>
          </p:cNvSpPr>
          <p:nvPr>
            <p:ph type="ftr" sz="quarter" idx="15"/>
          </p:nvPr>
        </p:nvSpPr>
        <p:spPr>
          <a:xfrm>
            <a:off x="1253838" y="6487287"/>
            <a:ext cx="6636327" cy="123111"/>
          </a:xfrm>
        </p:spPr>
        <p:txBody>
          <a:bodyPr/>
          <a:lstStyle/>
          <a:p>
            <a:r>
              <a:rPr lang="zh-CN" altLang="en-US" noProof="0" dirty="0" smtClean="0"/>
              <a:t>演示文稿标题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035672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3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1" y="324000"/>
            <a:ext cx="8776621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Text slide– 1 picture, with caption, 28 pts</a:t>
            </a:r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noProof="0" dirty="0" smtClean="0"/>
              <a:t>日期</a:t>
            </a:r>
            <a:endParaRPr lang="en-US" noProof="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60000" y="799200"/>
            <a:ext cx="8777060" cy="465508"/>
          </a:xfrm>
        </p:spPr>
        <p:txBody>
          <a:bodyPr/>
          <a:lstStyle>
            <a:lvl1pPr marL="0" indent="0">
              <a:buNone/>
              <a:defRPr sz="2200" b="0" baseline="0">
                <a:solidFill>
                  <a:schemeClr val="tx1"/>
                </a:solidFill>
              </a:defRPr>
            </a:lvl1pPr>
            <a:lvl2pPr marL="2667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noProof="0" dirty="0"/>
              <a:t>Subtitle, 22 pts</a:t>
            </a:r>
          </a:p>
        </p:txBody>
      </p:sp>
      <p:sp>
        <p:nvSpPr>
          <p:cNvPr id="7" name="Espace réservé pour une image  6"/>
          <p:cNvSpPr>
            <a:spLocks noGrp="1"/>
          </p:cNvSpPr>
          <p:nvPr>
            <p:ph type="pic" sz="quarter" idx="18" hasCustomPrompt="1"/>
          </p:nvPr>
        </p:nvSpPr>
        <p:spPr>
          <a:xfrm>
            <a:off x="358775" y="1520825"/>
            <a:ext cx="8420101" cy="4274607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58775" y="5740692"/>
            <a:ext cx="8420100" cy="520409"/>
          </a:xfrm>
          <a:prstGeom prst="rect">
            <a:avLst/>
          </a:prstGeom>
          <a:solidFill>
            <a:srgbClr val="E7E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9" hasCustomPrompt="1"/>
          </p:nvPr>
        </p:nvSpPr>
        <p:spPr>
          <a:xfrm>
            <a:off x="470414" y="5912688"/>
            <a:ext cx="8175112" cy="194733"/>
          </a:xfrm>
        </p:spPr>
        <p:txBody>
          <a:bodyPr/>
          <a:lstStyle>
            <a:lvl1pPr marL="0" indent="0" algn="r">
              <a:buNone/>
              <a:defRPr sz="1400" b="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Caption, 14 pts</a:t>
            </a:r>
          </a:p>
        </p:txBody>
      </p:sp>
      <p:sp>
        <p:nvSpPr>
          <p:cNvPr id="11" name="Espace réservé du pied de page 24"/>
          <p:cNvSpPr>
            <a:spLocks noGrp="1"/>
          </p:cNvSpPr>
          <p:nvPr>
            <p:ph type="ftr" sz="quarter" idx="15"/>
          </p:nvPr>
        </p:nvSpPr>
        <p:spPr>
          <a:xfrm>
            <a:off x="1253838" y="6487287"/>
            <a:ext cx="6636327" cy="123111"/>
          </a:xfrm>
        </p:spPr>
        <p:txBody>
          <a:bodyPr/>
          <a:lstStyle/>
          <a:p>
            <a:r>
              <a:rPr lang="zh-CN" altLang="en-US" noProof="0" dirty="0" smtClean="0"/>
              <a:t>演示文稿标题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77266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58775" y="1520826"/>
            <a:ext cx="8420101" cy="4740276"/>
          </a:xfrm>
          <a:prstGeom prst="rect">
            <a:avLst/>
          </a:prstGeom>
          <a:solidFill>
            <a:srgbClr val="ED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2" y="324000"/>
            <a:ext cx="841887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Graph Slide, 28 pts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93725" y="1736725"/>
            <a:ext cx="3909928" cy="455155"/>
          </a:xfrm>
        </p:spPr>
        <p:txBody>
          <a:bodyPr/>
          <a:lstStyle>
            <a:lvl1pPr>
              <a:defRPr baseline="0"/>
            </a:lvl1pPr>
            <a:lvl2pPr marL="271463" indent="-136525">
              <a:tabLst/>
              <a:defRPr/>
            </a:lvl2pPr>
            <a:lvl3pPr marL="385763" indent="-131763">
              <a:buFont typeface="Arial" charset="0"/>
              <a:buChar char="•"/>
              <a:tabLst/>
              <a:defRPr/>
            </a:lvl3pPr>
          </a:lstStyle>
          <a:p>
            <a:r>
              <a:rPr lang="en-US" noProof="0" dirty="0"/>
              <a:t>Graph title, 20 pts</a:t>
            </a:r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noProof="0" dirty="0" smtClean="0"/>
              <a:t>日期</a:t>
            </a:r>
            <a:endParaRPr lang="en-US" noProof="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60000" y="799200"/>
            <a:ext cx="8418875" cy="465508"/>
          </a:xfrm>
        </p:spPr>
        <p:txBody>
          <a:bodyPr/>
          <a:lstStyle>
            <a:lvl1pPr marL="0" indent="0">
              <a:buNone/>
              <a:defRPr sz="2200" b="0" baseline="0">
                <a:solidFill>
                  <a:schemeClr val="tx1"/>
                </a:solidFill>
              </a:defRPr>
            </a:lvl1pPr>
            <a:lvl2pPr marL="2667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noProof="0" dirty="0"/>
              <a:t>Subtitle, 22 pts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8" hasCustomPrompt="1"/>
          </p:nvPr>
        </p:nvSpPr>
        <p:spPr>
          <a:xfrm>
            <a:off x="593725" y="2233613"/>
            <a:ext cx="7985919" cy="3837492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Graph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9" hasCustomPrompt="1"/>
          </p:nvPr>
        </p:nvSpPr>
        <p:spPr>
          <a:xfrm>
            <a:off x="597157" y="5899530"/>
            <a:ext cx="2684462" cy="22466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baseline="0" noProof="0" dirty="0"/>
              <a:t>Source or footnote of graph</a:t>
            </a:r>
          </a:p>
        </p:txBody>
      </p:sp>
      <p:sp>
        <p:nvSpPr>
          <p:cNvPr id="11" name="Espace réservé du pied de page 24"/>
          <p:cNvSpPr>
            <a:spLocks noGrp="1"/>
          </p:cNvSpPr>
          <p:nvPr>
            <p:ph type="ftr" sz="quarter" idx="15"/>
          </p:nvPr>
        </p:nvSpPr>
        <p:spPr>
          <a:xfrm>
            <a:off x="1253838" y="6487287"/>
            <a:ext cx="6636327" cy="123111"/>
          </a:xfrm>
        </p:spPr>
        <p:txBody>
          <a:bodyPr/>
          <a:lstStyle/>
          <a:p>
            <a:r>
              <a:rPr lang="zh-CN" altLang="en-US" noProof="0" dirty="0" smtClean="0"/>
              <a:t>演示文稿标题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40745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323850"/>
            <a:ext cx="8420100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noProof="0" dirty="0"/>
              <a:t>Text slide – 1 column, 28 pts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736725"/>
            <a:ext cx="8420100" cy="43513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Text 1st level, 20 pts</a:t>
            </a:r>
          </a:p>
          <a:p>
            <a:pPr lvl="1"/>
            <a:r>
              <a:rPr lang="en-US" noProof="0" dirty="0"/>
              <a:t>Text 2nd level, 18 pts</a:t>
            </a:r>
          </a:p>
          <a:p>
            <a:pPr lvl="2"/>
            <a:r>
              <a:rPr lang="en-US" noProof="0" dirty="0"/>
              <a:t>Text 3tf level, 16 pts</a:t>
            </a:r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358775" y="746240"/>
            <a:ext cx="84201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3838" y="6487287"/>
            <a:ext cx="6636327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zh-CN" altLang="en-US" noProof="0" dirty="0" smtClean="0"/>
              <a:t>演示文稿标题</a:t>
            </a:r>
            <a:endParaRPr lang="en-US" noProof="0" dirty="0"/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2"/>
          </p:nvPr>
        </p:nvSpPr>
        <p:spPr>
          <a:xfrm>
            <a:off x="7713498" y="6487287"/>
            <a:ext cx="77669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zh-CN" altLang="en-US" noProof="0" dirty="0" smtClean="0"/>
              <a:t>日期</a:t>
            </a:r>
            <a:endParaRPr lang="en-US" noProof="0" dirty="0"/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7495" y="6487287"/>
            <a:ext cx="311061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80E94A8-0648-D043-B8F7-3AFA110B04B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9" name="Connecteur droit 28"/>
          <p:cNvCxnSpPr/>
          <p:nvPr userDrawn="1"/>
        </p:nvCxnSpPr>
        <p:spPr>
          <a:xfrm>
            <a:off x="8958263" y="6523640"/>
            <a:ext cx="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 userDrawn="1"/>
        </p:nvCxnSpPr>
        <p:spPr>
          <a:xfrm>
            <a:off x="8575675" y="6480460"/>
            <a:ext cx="0" cy="135467"/>
          </a:xfrm>
          <a:prstGeom prst="line">
            <a:avLst/>
          </a:prstGeom>
          <a:ln w="63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D:\1.Working\1.Corporate Communication\1. Institutional Materials\2009-2013\CI\Sanofi logo 2011\0630-Logo_CN\SANOFI_Logo_Horizontal_4colors中文.jp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58" y="6465440"/>
            <a:ext cx="773112" cy="19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21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5" r:id="rId3"/>
    <p:sldLayoutId id="2147483662" r:id="rId4"/>
    <p:sldLayoutId id="2147483664" r:id="rId5"/>
    <p:sldLayoutId id="2147483666" r:id="rId6"/>
    <p:sldLayoutId id="2147483665" r:id="rId7"/>
    <p:sldLayoutId id="2147483667" r:id="rId8"/>
    <p:sldLayoutId id="2147483670" r:id="rId9"/>
    <p:sldLayoutId id="2147483671" r:id="rId10"/>
    <p:sldLayoutId id="2147483672" r:id="rId11"/>
    <p:sldLayoutId id="2147483676" r:id="rId12"/>
    <p:sldLayoutId id="2147483674" r:id="rId1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39700" indent="-139700" algn="l" defTabSz="6858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charset="0"/>
        <a:buChar char="•"/>
        <a:tabLst/>
        <a:defRPr sz="2000" b="1" strike="noStrike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271463" indent="-136525" algn="l" defTabSz="685800" rtl="0" eaLnBrk="1" latinLnBrk="0" hangingPunct="1">
        <a:lnSpc>
          <a:spcPct val="90000"/>
        </a:lnSpc>
        <a:spcBef>
          <a:spcPts val="375"/>
        </a:spcBef>
        <a:buClr>
          <a:schemeClr val="bg2"/>
        </a:buClr>
        <a:buFont typeface="Arial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406400" indent="-134938" algn="l" defTabSz="685800" rtl="0" eaLnBrk="1" latinLnBrk="0" hangingPunct="1">
        <a:lnSpc>
          <a:spcPct val="90000"/>
        </a:lnSpc>
        <a:spcBef>
          <a:spcPts val="375"/>
        </a:spcBef>
        <a:buClr>
          <a:schemeClr val="bg2"/>
        </a:buClr>
        <a:buFont typeface="Arial" charset="0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2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5" pos="5530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orient="horz" pos="1147" userDrawn="1">
          <p15:clr>
            <a:srgbClr val="F26B43"/>
          </p15:clr>
        </p15:guide>
        <p15:guide id="8" orient="horz" pos="958" userDrawn="1">
          <p15:clr>
            <a:srgbClr val="F26B43"/>
          </p15:clr>
        </p15:guide>
        <p15:guide id="9" orient="horz" pos="3934" userDrawn="1">
          <p15:clr>
            <a:srgbClr val="F26B43"/>
          </p15:clr>
        </p15:guide>
        <p15:guide id="10" pos="374" userDrawn="1">
          <p15:clr>
            <a:srgbClr val="F26B43"/>
          </p15:clr>
        </p15:guide>
        <p15:guide id="11" orient="horz" pos="109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赛诺菲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PPT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公司模板</a:t>
            </a:r>
            <a:endParaRPr lang="fr-FR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zh-CN" altLang="en-US" b="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所有 </a:t>
            </a:r>
            <a:r>
              <a:rPr lang="en-US" altLang="zh-CN" b="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PPT </a:t>
            </a:r>
            <a:r>
              <a:rPr lang="zh-CN" altLang="en-US" b="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演示文稿都应采用本公司模板。本模板已经过优化，以适用于 </a:t>
            </a:r>
            <a:r>
              <a:rPr lang="en-US" altLang="zh-CN" b="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PowerPoint 2010 </a:t>
            </a:r>
            <a:r>
              <a:rPr lang="zh-CN" altLang="en-US" b="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版或更高版本。</a:t>
            </a:r>
            <a:endParaRPr lang="fr-FR" b="0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marL="0" indent="0" algn="just">
              <a:buNone/>
            </a:pPr>
            <a:r>
              <a:rPr lang="zh-CN" altLang="en-US" b="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本模板为</a:t>
            </a:r>
            <a:r>
              <a:rPr lang="fr-FR" b="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4:3 </a:t>
            </a:r>
            <a:r>
              <a:rPr lang="zh-CN" altLang="en-US" b="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版，用于打印、电脑屏幕等。</a:t>
            </a:r>
            <a:endParaRPr lang="fr-FR" b="0" dirty="0" smtClean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marL="0" indent="0" algn="just">
              <a:buNone/>
            </a:pPr>
            <a:r>
              <a:rPr lang="zh-CN" altLang="en-US" b="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用户指南将帮助你的演示文稿符合集团的图形标识要求。</a:t>
            </a:r>
            <a:endParaRPr lang="en-US" b="0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日期</a:t>
            </a:r>
            <a:endParaRPr lang="fr-FR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endParaRPr lang="fr-FR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80E94A8-0648-D043-B8F7-3AFA110B04BE}" type="slidenum">
              <a:rPr lang="fr-FR" smtClean="0">
                <a:latin typeface="Arial" pitchFamily="34" charset="0"/>
                <a:ea typeface="宋体" pitchFamily="2" charset="-122"/>
                <a:cs typeface="Arial" pitchFamily="34" charset="0"/>
              </a:rPr>
              <a:pPr/>
              <a:t>1</a:t>
            </a:fld>
            <a:endParaRPr lang="fr-FR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8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目录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1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章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	XX</a:t>
            </a:r>
          </a:p>
          <a:p>
            <a:pPr lvl="1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子章节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16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章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	XX</a:t>
            </a:r>
          </a:p>
          <a:p>
            <a:pPr lvl="1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子章节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16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3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章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	XX</a:t>
            </a:r>
          </a:p>
          <a:p>
            <a:pPr lvl="1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子章节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16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4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章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	XX</a:t>
            </a:r>
          </a:p>
          <a:p>
            <a:pPr lvl="1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子章节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16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5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章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	XX</a:t>
            </a:r>
          </a:p>
          <a:p>
            <a:pPr lvl="1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子章节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16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6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章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	XX</a:t>
            </a:r>
          </a:p>
          <a:p>
            <a:pPr lvl="1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子章节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16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	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日期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>
                <a:latin typeface="Arial" pitchFamily="34" charset="0"/>
                <a:ea typeface="宋体" pitchFamily="2" charset="-122"/>
                <a:cs typeface="Arial" pitchFamily="34" charset="0"/>
              </a:rPr>
              <a:pPr/>
              <a:t>10</a:t>
            </a:fld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07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目录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彩色版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solidFill>
                  <a:schemeClr val="accent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第</a:t>
            </a:r>
            <a:r>
              <a:rPr lang="en-US" dirty="0" smtClean="0">
                <a:solidFill>
                  <a:schemeClr val="accent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1 </a:t>
            </a:r>
            <a:r>
              <a:rPr lang="zh-CN" altLang="en-US" dirty="0" smtClean="0">
                <a:solidFill>
                  <a:schemeClr val="accent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章</a:t>
            </a:r>
            <a:r>
              <a:rPr lang="en-US" dirty="0" smtClean="0">
                <a:solidFill>
                  <a:schemeClr val="accent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, 18 </a:t>
            </a:r>
            <a:r>
              <a:rPr lang="zh-CN" altLang="en-US" dirty="0" smtClean="0">
                <a:solidFill>
                  <a:schemeClr val="accent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r>
              <a:rPr lang="en-US" dirty="0">
                <a:solidFill>
                  <a:schemeClr val="accent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	XX</a:t>
            </a:r>
          </a:p>
          <a:p>
            <a:pPr lvl="1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子章节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16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just"/>
            <a:r>
              <a:rPr lang="zh-CN" altLang="en-US" dirty="0" smtClean="0">
                <a:solidFill>
                  <a:schemeClr val="accent5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第</a:t>
            </a:r>
            <a:r>
              <a:rPr lang="en-US" dirty="0" smtClean="0">
                <a:solidFill>
                  <a:schemeClr val="accent5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2 </a:t>
            </a:r>
            <a:r>
              <a:rPr lang="zh-CN" altLang="en-US" dirty="0" smtClean="0">
                <a:solidFill>
                  <a:schemeClr val="accent5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章</a:t>
            </a:r>
            <a:r>
              <a:rPr lang="en-US" dirty="0" smtClean="0">
                <a:solidFill>
                  <a:schemeClr val="accent5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solidFill>
                  <a:schemeClr val="accent5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18 </a:t>
            </a:r>
            <a:r>
              <a:rPr lang="zh-CN" altLang="en-US" dirty="0" smtClean="0">
                <a:solidFill>
                  <a:schemeClr val="accent5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r>
              <a:rPr lang="en-US" dirty="0">
                <a:solidFill>
                  <a:schemeClr val="accent5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	XX</a:t>
            </a:r>
          </a:p>
          <a:p>
            <a:pPr lvl="1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子章节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16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just"/>
            <a:r>
              <a:rPr lang="zh-CN" altLang="en-US" dirty="0" smtClean="0">
                <a:solidFill>
                  <a:schemeClr val="accent6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第</a:t>
            </a:r>
            <a:r>
              <a:rPr lang="en-US" dirty="0" smtClean="0">
                <a:solidFill>
                  <a:schemeClr val="accent6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3 </a:t>
            </a:r>
            <a:r>
              <a:rPr lang="zh-CN" altLang="en-US" dirty="0" smtClean="0">
                <a:solidFill>
                  <a:schemeClr val="accent6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章</a:t>
            </a:r>
            <a:r>
              <a:rPr lang="en-US" dirty="0" smtClean="0">
                <a:solidFill>
                  <a:schemeClr val="accent6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solidFill>
                  <a:schemeClr val="accent6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18 </a:t>
            </a:r>
            <a:r>
              <a:rPr lang="zh-CN" altLang="en-US" dirty="0" smtClean="0">
                <a:solidFill>
                  <a:schemeClr val="accent6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r>
              <a:rPr lang="en-US" dirty="0">
                <a:solidFill>
                  <a:schemeClr val="accent6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	XX</a:t>
            </a:r>
          </a:p>
          <a:p>
            <a:pPr lvl="1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子章节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16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just"/>
            <a:r>
              <a:rPr lang="zh-CN" altLang="en-US" dirty="0" smtClean="0">
                <a:solidFill>
                  <a:schemeClr val="bg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第</a:t>
            </a:r>
            <a:r>
              <a:rPr lang="en-US" dirty="0" smtClean="0">
                <a:solidFill>
                  <a:schemeClr val="bg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4 </a:t>
            </a:r>
            <a:r>
              <a:rPr lang="zh-CN" altLang="en-US" dirty="0" smtClean="0">
                <a:solidFill>
                  <a:schemeClr val="bg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章</a:t>
            </a:r>
            <a:r>
              <a:rPr lang="en-US" dirty="0" smtClean="0">
                <a:solidFill>
                  <a:schemeClr val="bg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18 </a:t>
            </a:r>
            <a:r>
              <a:rPr lang="zh-CN" altLang="en-US" dirty="0" smtClean="0">
                <a:solidFill>
                  <a:schemeClr val="bg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	XX</a:t>
            </a:r>
          </a:p>
          <a:p>
            <a:pPr lvl="1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子章节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16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just"/>
            <a:r>
              <a:rPr lang="zh-CN" altLang="en-US" dirty="0" smtClean="0">
                <a:solidFill>
                  <a:schemeClr val="accent3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第</a:t>
            </a:r>
            <a:r>
              <a:rPr lang="en-US" dirty="0" smtClean="0">
                <a:solidFill>
                  <a:schemeClr val="accent3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5 </a:t>
            </a:r>
            <a:r>
              <a:rPr lang="zh-CN" altLang="en-US" dirty="0" smtClean="0">
                <a:solidFill>
                  <a:schemeClr val="accent3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章</a:t>
            </a:r>
            <a:r>
              <a:rPr lang="en-US" dirty="0" smtClean="0">
                <a:solidFill>
                  <a:schemeClr val="accent3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18 </a:t>
            </a:r>
            <a:r>
              <a:rPr lang="zh-CN" altLang="en-US" dirty="0" smtClean="0">
                <a:solidFill>
                  <a:schemeClr val="accent3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r>
              <a:rPr lang="en-US" dirty="0">
                <a:solidFill>
                  <a:schemeClr val="accent3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	XX</a:t>
            </a:r>
          </a:p>
          <a:p>
            <a:pPr lvl="1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子章节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16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algn="just"/>
            <a:r>
              <a:rPr lang="zh-CN" altLang="en-US" dirty="0" smtClean="0">
                <a:solidFill>
                  <a:schemeClr val="accent4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第</a:t>
            </a:r>
            <a:r>
              <a:rPr lang="en-US" dirty="0" smtClean="0">
                <a:solidFill>
                  <a:schemeClr val="accent4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6 </a:t>
            </a:r>
            <a:r>
              <a:rPr lang="zh-CN" altLang="en-US" dirty="0" smtClean="0">
                <a:solidFill>
                  <a:schemeClr val="accent4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章</a:t>
            </a:r>
            <a:r>
              <a:rPr lang="en-US" dirty="0" smtClean="0">
                <a:solidFill>
                  <a:schemeClr val="accent4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solidFill>
                  <a:schemeClr val="accent4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18 </a:t>
            </a:r>
            <a:r>
              <a:rPr lang="zh-CN" altLang="en-US" dirty="0" smtClean="0">
                <a:solidFill>
                  <a:schemeClr val="accent4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r>
              <a:rPr lang="en-US" dirty="0">
                <a:solidFill>
                  <a:schemeClr val="accent4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	XX</a:t>
            </a:r>
          </a:p>
          <a:p>
            <a:pPr lvl="1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子章节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16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	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日期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>
                <a:latin typeface="Arial" pitchFamily="34" charset="0"/>
                <a:ea typeface="宋体" pitchFamily="2" charset="-122"/>
                <a:cs typeface="Arial" pitchFamily="34" charset="0"/>
              </a:rPr>
              <a:pPr/>
              <a:t>11</a:t>
            </a:fld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2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页面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–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– 1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列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1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20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2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3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16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0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1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20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2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3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16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日期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>
                <a:latin typeface="Arial" pitchFamily="34" charset="0"/>
                <a:ea typeface="宋体" pitchFamily="2" charset="-122"/>
                <a:cs typeface="Arial" pitchFamily="34" charset="0"/>
              </a:rPr>
              <a:pPr/>
              <a:t>12</a:t>
            </a:fld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lvl="0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副标题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页面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列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1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20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2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3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16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0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1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20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2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3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16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8"/>
          </p:nvPr>
        </p:nvSpPr>
        <p:spPr>
          <a:xfrm>
            <a:off x="7713498" y="6487287"/>
            <a:ext cx="776690" cy="123111"/>
          </a:xfrm>
        </p:spPr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日期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0"/>
          </p:nvPr>
        </p:nvSpPr>
        <p:spPr>
          <a:xfrm>
            <a:off x="8467495" y="6487287"/>
            <a:ext cx="311061" cy="123111"/>
          </a:xfrm>
        </p:spPr>
        <p:txBody>
          <a:bodyPr/>
          <a:lstStyle/>
          <a:p>
            <a:fld id="{980E94A8-0648-D043-B8F7-3AFA110B04BE}" type="slidenum">
              <a:rPr lang="en-US" smtClean="0">
                <a:latin typeface="Arial" pitchFamily="34" charset="0"/>
                <a:ea typeface="宋体" pitchFamily="2" charset="-122"/>
                <a:cs typeface="Arial" pitchFamily="34" charset="0"/>
              </a:rPr>
              <a:pPr/>
              <a:t>13</a:t>
            </a:fld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lvl="0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副标题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r="4228"/>
          <a:stretch>
            <a:fillRect/>
          </a:stretch>
        </p:blipFill>
        <p:spPr/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页面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–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– 1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图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1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20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2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3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16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0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1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20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2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3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16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日期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>
                <a:latin typeface="Arial" pitchFamily="34" charset="0"/>
                <a:ea typeface="宋体" pitchFamily="2" charset="-122"/>
                <a:cs typeface="Arial" pitchFamily="34" charset="0"/>
              </a:rPr>
              <a:pPr/>
              <a:t>14</a:t>
            </a:fld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lvl="0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副标题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 rot="16200000">
            <a:off x="7985040" y="5395927"/>
            <a:ext cx="1295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图片来源：</a:t>
            </a:r>
            <a:endParaRPr lang="en-US" sz="700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73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页面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–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– 1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图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带图片说明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1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20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2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3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16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0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1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20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2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-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3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级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16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日期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>
                <a:latin typeface="Arial" pitchFamily="34" charset="0"/>
                <a:ea typeface="宋体" pitchFamily="2" charset="-122"/>
                <a:cs typeface="Arial" pitchFamily="34" charset="0"/>
              </a:rPr>
              <a:pPr/>
              <a:t>15</a:t>
            </a:fld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6" name="Espace réservé du contenu 1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lvl="0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副标题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图片说明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14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" b="9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97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9" b="9229"/>
          <a:stretch>
            <a:fillRect/>
          </a:stretch>
        </p:blipFill>
        <p:spPr/>
      </p:pic>
      <p:sp>
        <p:nvSpPr>
          <p:cNvPr id="28" name="Titr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页面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– 1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图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带图片说明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日期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>
                <a:latin typeface="Arial" pitchFamily="34" charset="0"/>
                <a:ea typeface="宋体" pitchFamily="2" charset="-122"/>
                <a:cs typeface="Arial" pitchFamily="34" charset="0"/>
              </a:rPr>
              <a:pPr/>
              <a:t>16</a:t>
            </a:fld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0" name="Espace réservé du contenu 29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lvl="0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副标题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图片说明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14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 rot="16200000">
            <a:off x="7997826" y="5033431"/>
            <a:ext cx="1295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图片来源：</a:t>
            </a:r>
            <a:endParaRPr lang="en-US" sz="700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页面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–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饼图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图表标题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20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日期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>
                <a:latin typeface="Arial" pitchFamily="34" charset="0"/>
                <a:ea typeface="宋体" pitchFamily="2" charset="-122"/>
                <a:cs typeface="Arial" pitchFamily="34" charset="0"/>
              </a:rPr>
              <a:pPr/>
              <a:t>17</a:t>
            </a:fld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lvl="0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副标题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graphicFrame>
        <p:nvGraphicFramePr>
          <p:cNvPr id="23" name="Espace réservé du graphique 22"/>
          <p:cNvGraphicFramePr>
            <a:graphicFrameLocks noGrp="1"/>
          </p:cNvGraphicFramePr>
          <p:nvPr>
            <p:ph type="chart" sz="quarter" idx="18"/>
            <p:extLst>
              <p:ext uri="{D42A27DB-BD31-4B8C-83A1-F6EECF244321}">
                <p14:modId xmlns:p14="http://schemas.microsoft.com/office/powerpoint/2010/main" val="324394849"/>
              </p:ext>
            </p:extLst>
          </p:nvPr>
        </p:nvGraphicFramePr>
        <p:xfrm>
          <a:off x="593725" y="2047000"/>
          <a:ext cx="7986713" cy="3836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Espace réservé du texte 1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来源：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73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页面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–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折线图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图表标题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20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日期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>
                <a:latin typeface="Arial" pitchFamily="34" charset="0"/>
                <a:ea typeface="宋体" pitchFamily="2" charset="-122"/>
                <a:cs typeface="Arial" pitchFamily="34" charset="0"/>
              </a:rPr>
              <a:pPr/>
              <a:t>18</a:t>
            </a:fld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副标题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graphicFrame>
        <p:nvGraphicFramePr>
          <p:cNvPr id="9" name="Espace réservé du graphique 8"/>
          <p:cNvGraphicFramePr>
            <a:graphicFrameLocks noGrp="1"/>
          </p:cNvGraphicFramePr>
          <p:nvPr>
            <p:ph type="chart" sz="quarter" idx="18"/>
            <p:extLst>
              <p:ext uri="{D42A27DB-BD31-4B8C-83A1-F6EECF244321}">
                <p14:modId xmlns:p14="http://schemas.microsoft.com/office/powerpoint/2010/main" val="286898543"/>
              </p:ext>
            </p:extLst>
          </p:nvPr>
        </p:nvGraphicFramePr>
        <p:xfrm>
          <a:off x="175486" y="2001773"/>
          <a:ext cx="8285309" cy="4243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Espace réservé du texte 1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来源：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3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页面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–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柱状图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图表标题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20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日期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>
                <a:latin typeface="Arial" pitchFamily="34" charset="0"/>
                <a:ea typeface="宋体" pitchFamily="2" charset="-122"/>
                <a:cs typeface="Arial" pitchFamily="34" charset="0"/>
              </a:rPr>
              <a:pPr/>
              <a:t>19</a:t>
            </a:fld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副标题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just"/>
            <a:r>
              <a:rPr lang="zh-CN" altLang="en-US" baseline="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来源：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graphicFrame>
        <p:nvGraphicFramePr>
          <p:cNvPr id="11" name="Espace réservé du graphique 8"/>
          <p:cNvGraphicFramePr>
            <a:graphicFrameLocks noGrp="1"/>
          </p:cNvGraphicFramePr>
          <p:nvPr>
            <p:ph type="chart" sz="quarter" idx="18"/>
            <p:extLst>
              <p:ext uri="{D42A27DB-BD31-4B8C-83A1-F6EECF244321}">
                <p14:modId xmlns:p14="http://schemas.microsoft.com/office/powerpoint/2010/main" val="4158602250"/>
              </p:ext>
            </p:extLst>
          </p:nvPr>
        </p:nvGraphicFramePr>
        <p:xfrm>
          <a:off x="706846" y="2016796"/>
          <a:ext cx="8293100" cy="3836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9257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公司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PPT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用户指南</a:t>
            </a:r>
            <a:r>
              <a:rPr lang="fr-FR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(1/2)</a:t>
            </a:r>
            <a:endParaRPr lang="fr-FR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日期</a:t>
            </a:r>
            <a:endParaRPr lang="fr-FR" dirty="0">
              <a:solidFill>
                <a:srgbClr val="6B747B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fr-FR" smtClean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pPr/>
              <a:t>2</a:t>
            </a:fld>
            <a:endParaRPr lang="fr-FR" dirty="0">
              <a:solidFill>
                <a:srgbClr val="6B747B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endParaRPr lang="fr-FR" dirty="0">
              <a:solidFill>
                <a:srgbClr val="6B747B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130" y="2718537"/>
            <a:ext cx="264910" cy="48871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64" y="4492787"/>
            <a:ext cx="3326048" cy="143775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842" y="1890865"/>
            <a:ext cx="337765" cy="48999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338" y="3134683"/>
            <a:ext cx="363136" cy="481156"/>
          </a:xfrm>
          <a:prstGeom prst="rect">
            <a:avLst/>
          </a:prstGeom>
        </p:spPr>
      </p:pic>
      <p:grpSp>
        <p:nvGrpSpPr>
          <p:cNvPr id="19" name="Groupe 18"/>
          <p:cNvGrpSpPr/>
          <p:nvPr/>
        </p:nvGrpSpPr>
        <p:grpSpPr>
          <a:xfrm>
            <a:off x="5148943" y="4607007"/>
            <a:ext cx="1852947" cy="1323534"/>
            <a:chOff x="4868945" y="3234875"/>
            <a:chExt cx="1943328" cy="1460950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8945" y="3234875"/>
              <a:ext cx="1943328" cy="146095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4941861" y="4053612"/>
              <a:ext cx="1439756" cy="2753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86819" y="4541516"/>
              <a:ext cx="314712" cy="13971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</p:grpSp>
      <p:sp>
        <p:nvSpPr>
          <p:cNvPr id="26" name="Espace réservé du contenu 2"/>
          <p:cNvSpPr>
            <a:spLocks noGrp="1"/>
          </p:cNvSpPr>
          <p:nvPr>
            <p:ph idx="13"/>
          </p:nvPr>
        </p:nvSpPr>
        <p:spPr>
          <a:xfrm>
            <a:off x="4911833" y="1723064"/>
            <a:ext cx="3355008" cy="1133131"/>
          </a:xfr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如何替换图片？</a:t>
            </a:r>
            <a:endParaRPr lang="fr-FR" sz="1200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删除已有图片。</a:t>
            </a:r>
            <a:endParaRPr lang="fr-FR" sz="1100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点击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插入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选项卡，然后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图片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。</a:t>
            </a:r>
            <a:endParaRPr lang="fr-FR" sz="1100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选择所需的图片，必要时进行调整。</a:t>
            </a:r>
            <a:endParaRPr lang="fr-FR" sz="1100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/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添加图片的来源信息</a:t>
            </a:r>
            <a:r>
              <a:rPr lang="fr-FR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fr-FR" sz="1100" b="1" dirty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/>
            </a:r>
            <a:br>
              <a:rPr lang="fr-FR" sz="1100" b="1" dirty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</a:b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(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摄影师姓名、图库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)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。</a:t>
            </a:r>
            <a:endParaRPr lang="fr-FR" sz="1100" b="1" dirty="0">
              <a:solidFill>
                <a:schemeClr val="tx2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27" name="Espace réservé du contenu 2"/>
          <p:cNvSpPr>
            <a:spLocks noGrp="1"/>
          </p:cNvSpPr>
          <p:nvPr>
            <p:ph idx="13"/>
          </p:nvPr>
        </p:nvSpPr>
        <p:spPr>
          <a:xfrm>
            <a:off x="358776" y="2718537"/>
            <a:ext cx="3094543" cy="522194"/>
          </a:xfr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如何插入新页面？</a:t>
            </a:r>
            <a:endParaRPr lang="fr-FR" sz="1200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在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开始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选项卡，点击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新建幻灯片</a:t>
            </a:r>
            <a:r>
              <a:rPr lang="fr-FR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按钮旁边的向下箭头，点选所需的主题。</a:t>
            </a:r>
            <a:endParaRPr lang="fr-FR" sz="1100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28" name="Espace réservé du contenu 2"/>
          <p:cNvSpPr>
            <a:spLocks noGrp="1"/>
          </p:cNvSpPr>
          <p:nvPr>
            <p:ph idx="13"/>
          </p:nvPr>
        </p:nvSpPr>
        <p:spPr>
          <a:xfrm>
            <a:off x="4916215" y="3134683"/>
            <a:ext cx="3171546" cy="1184427"/>
          </a:xfr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如何修改页脚？</a:t>
            </a:r>
            <a:endParaRPr lang="fr-FR" sz="1200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点击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插入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选项卡，然后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页眉和页脚。</a:t>
            </a:r>
            <a:endParaRPr lang="fr-FR" sz="1100" b="1" dirty="0">
              <a:solidFill>
                <a:schemeClr val="tx2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在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页脚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文本框内插入文本。</a:t>
            </a:r>
            <a:endParaRPr lang="fr-FR" sz="1100" b="1" dirty="0">
              <a:solidFill>
                <a:schemeClr val="tx2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点击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标题幻灯片中不显示</a:t>
            </a:r>
            <a:r>
              <a:rPr lang="fr-FR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选项。</a:t>
            </a:r>
            <a:endParaRPr lang="fr-FR" sz="1100" b="1" dirty="0">
              <a:solidFill>
                <a:schemeClr val="tx2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点击 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页码 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选项。</a:t>
            </a:r>
            <a:endParaRPr lang="fr-FR" sz="1100" b="1" dirty="0">
              <a:solidFill>
                <a:schemeClr val="tx2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点击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全部应用。</a:t>
            </a:r>
            <a:endParaRPr lang="fr-FR" sz="1100" b="1" dirty="0">
              <a:solidFill>
                <a:schemeClr val="tx2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29" name="Espace réservé du contenu 2"/>
          <p:cNvSpPr>
            <a:spLocks noGrp="1"/>
          </p:cNvSpPr>
          <p:nvPr>
            <p:ph idx="13"/>
          </p:nvPr>
        </p:nvSpPr>
        <p:spPr>
          <a:xfrm>
            <a:off x="414764" y="3861524"/>
            <a:ext cx="3470263" cy="369845"/>
          </a:xfr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如何选择页面主题？</a:t>
            </a:r>
            <a:endParaRPr lang="fr-FR" sz="1200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选中一页，点击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设计</a:t>
            </a:r>
            <a:r>
              <a:rPr lang="fr-FR" sz="1100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按钮，选择所需的主题。</a:t>
            </a:r>
            <a:endParaRPr lang="fr-FR" sz="1100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0" name="Espace réservé du contenu 2"/>
          <p:cNvSpPr>
            <a:spLocks noGrp="1"/>
          </p:cNvSpPr>
          <p:nvPr>
            <p:ph idx="13"/>
          </p:nvPr>
        </p:nvSpPr>
        <p:spPr>
          <a:xfrm>
            <a:off x="358777" y="1727899"/>
            <a:ext cx="3897463" cy="522194"/>
          </a:xfr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排印</a:t>
            </a:r>
            <a:endParaRPr lang="fr-FR" sz="1200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/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英文采用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fr-FR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ARIAL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字体，中文采用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宋体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字。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fr-FR" sz="1100" dirty="0">
                <a:latin typeface="Arial" pitchFamily="34" charset="0"/>
                <a:ea typeface="宋体" pitchFamily="2" charset="-122"/>
                <a:cs typeface="Arial" pitchFamily="34" charset="0"/>
              </a:rPr>
              <a:t/>
            </a:r>
            <a:br>
              <a:rPr lang="fr-FR" sz="1100" dirty="0">
                <a:latin typeface="Arial" pitchFamily="34" charset="0"/>
                <a:ea typeface="宋体" pitchFamily="2" charset="-122"/>
                <a:cs typeface="Arial" pitchFamily="34" charset="0"/>
              </a:rPr>
            </a:b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文本最小采用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fr-FR" sz="1100" b="1" dirty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16 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磅 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字。</a:t>
            </a:r>
            <a:endParaRPr lang="fr-FR" sz="1100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6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页面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–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表格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日期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>
                <a:latin typeface="Arial" pitchFamily="34" charset="0"/>
                <a:ea typeface="宋体" pitchFamily="2" charset="-122"/>
                <a:cs typeface="Arial" pitchFamily="34" charset="0"/>
              </a:rPr>
              <a:pPr/>
              <a:t>20</a:t>
            </a:fld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副标题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graphicFrame>
        <p:nvGraphicFramePr>
          <p:cNvPr id="8" name="Espace réservé du tableau 7"/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313775623"/>
              </p:ext>
            </p:extLst>
          </p:nvPr>
        </p:nvGraphicFramePr>
        <p:xfrm>
          <a:off x="358775" y="1520821"/>
          <a:ext cx="8420101" cy="4427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5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65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87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6157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9565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02499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2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2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2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2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7" name="Espace réservé du pied de page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65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页面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–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表格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日期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>
                <a:latin typeface="Arial" pitchFamily="34" charset="0"/>
                <a:ea typeface="宋体" pitchFamily="2" charset="-122"/>
                <a:cs typeface="Arial" pitchFamily="34" charset="0"/>
              </a:rPr>
              <a:pPr/>
              <a:t>21</a:t>
            </a:fld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副标题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graphicFrame>
        <p:nvGraphicFramePr>
          <p:cNvPr id="8" name="Espace réservé du tableau 7"/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2899198313"/>
              </p:ext>
            </p:extLst>
          </p:nvPr>
        </p:nvGraphicFramePr>
        <p:xfrm>
          <a:off x="358775" y="1520823"/>
          <a:ext cx="8420101" cy="4427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5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65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87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6157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9565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02499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2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2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2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2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合计</a:t>
                      </a:r>
                      <a:endParaRPr lang="fr-FR" sz="1400" b="1" dirty="0">
                        <a:solidFill>
                          <a:schemeClr val="bg1"/>
                        </a:solidFill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7" name="Espace réservé du pied de page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9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页面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–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表格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日期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>
                <a:latin typeface="Arial" pitchFamily="34" charset="0"/>
                <a:ea typeface="宋体" pitchFamily="2" charset="-122"/>
                <a:cs typeface="Arial" pitchFamily="34" charset="0"/>
              </a:rPr>
              <a:pPr/>
              <a:t>22</a:t>
            </a:fld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lvl="0"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副标题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graphicFrame>
        <p:nvGraphicFramePr>
          <p:cNvPr id="8" name="Espace réservé du tableau 7"/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2449791793"/>
              </p:ext>
            </p:extLst>
          </p:nvPr>
        </p:nvGraphicFramePr>
        <p:xfrm>
          <a:off x="358775" y="1520821"/>
          <a:ext cx="8420101" cy="4474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5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65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87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6157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9565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06784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2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2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2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2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T="90000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7" name="Espace réservé du pied de page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73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页面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–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表格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日期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>
                <a:latin typeface="Arial" pitchFamily="34" charset="0"/>
                <a:ea typeface="宋体" pitchFamily="2" charset="-122"/>
                <a:cs typeface="Arial" pitchFamily="34" charset="0"/>
              </a:rPr>
              <a:pPr/>
              <a:t>23</a:t>
            </a:fld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副标题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graphicFrame>
        <p:nvGraphicFramePr>
          <p:cNvPr id="8" name="Espace réservé du tableau 7"/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320828188"/>
              </p:ext>
            </p:extLst>
          </p:nvPr>
        </p:nvGraphicFramePr>
        <p:xfrm>
          <a:off x="358775" y="1520823"/>
          <a:ext cx="8420101" cy="455946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575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65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87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6157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9565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14497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2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2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2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2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4497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4497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4497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4497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4497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14497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14497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14497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14497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14497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b="1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合计</a:t>
                      </a:r>
                      <a:endParaRPr lang="fr-FR" sz="1400" b="1" dirty="0">
                        <a:ln>
                          <a:noFill/>
                        </a:ln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7" name="Espace réservé du pied de page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27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页面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–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表格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日期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>
                <a:latin typeface="Arial" pitchFamily="34" charset="0"/>
                <a:ea typeface="宋体" pitchFamily="2" charset="-122"/>
                <a:cs typeface="Arial" pitchFamily="34" charset="0"/>
              </a:rPr>
              <a:pPr/>
              <a:t>24</a:t>
            </a:fld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副标题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graphicFrame>
        <p:nvGraphicFramePr>
          <p:cNvPr id="8" name="Espace réservé du tableau 7"/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1726954693"/>
              </p:ext>
            </p:extLst>
          </p:nvPr>
        </p:nvGraphicFramePr>
        <p:xfrm>
          <a:off x="358775" y="1520822"/>
          <a:ext cx="8420101" cy="454061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575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65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87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6157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9565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12783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2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2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noProof="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标题</a:t>
                      </a:r>
                      <a:endParaRPr lang="fr-FR" sz="12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合计</a:t>
                      </a:r>
                      <a:endParaRPr lang="fr-FR" sz="12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2783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2783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2783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2783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2783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12783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12783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12783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12783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12783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 smtClean="0"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表格文本</a:t>
                      </a:r>
                      <a:endParaRPr lang="fr-FR" sz="1400" dirty="0">
                        <a:latin typeface="Arial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7" name="Espace réservé du pied de page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0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58775" y="1520825"/>
            <a:ext cx="4212000" cy="2368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8775" y="3886275"/>
            <a:ext cx="4212000" cy="23589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72000" y="1520825"/>
            <a:ext cx="4212000" cy="23684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72000" y="3886275"/>
            <a:ext cx="4212000" cy="23589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1" name="Titre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页面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–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关键数据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日期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>
                <a:latin typeface="Arial" pitchFamily="34" charset="0"/>
                <a:ea typeface="宋体" pitchFamily="2" charset="-122"/>
                <a:cs typeface="Arial" pitchFamily="34" charset="0"/>
              </a:rPr>
              <a:pPr/>
              <a:t>25</a:t>
            </a:fld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2" name="Espace réservé du contenu 31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副标题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8"/>
          </p:nvPr>
        </p:nvSpPr>
        <p:spPr>
          <a:xfrm>
            <a:off x="358775" y="2119850"/>
            <a:ext cx="4213225" cy="45511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Cor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aut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voloreratem</a:t>
            </a:r>
            <a:endParaRPr lang="en-US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358775" y="2400323"/>
            <a:ext cx="4213225" cy="1456676"/>
          </a:xfrm>
        </p:spPr>
        <p:txBody>
          <a:bodyPr/>
          <a:lstStyle/>
          <a:p>
            <a:r>
              <a:rPr lang="en-US" baseline="0" dirty="0">
                <a:latin typeface="Arial" pitchFamily="34" charset="0"/>
                <a:ea typeface="宋体" pitchFamily="2" charset="-122"/>
                <a:cs typeface="Arial" pitchFamily="34" charset="0"/>
              </a:rPr>
              <a:t>XXX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/>
          </p:nvPr>
        </p:nvSpPr>
        <p:spPr>
          <a:xfrm>
            <a:off x="358775" y="3144288"/>
            <a:ext cx="4213225" cy="45511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evelique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nonecto</a:t>
            </a:r>
            <a:endParaRPr lang="en-US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4568962" y="2084456"/>
            <a:ext cx="4213225" cy="1000572"/>
          </a:xfrm>
        </p:spPr>
        <p:txBody>
          <a:bodyPr/>
          <a:lstStyle/>
          <a:p>
            <a:r>
              <a:rPr lang="en-US" baseline="0" dirty="0" err="1">
                <a:latin typeface="Arial" pitchFamily="34" charset="0"/>
                <a:ea typeface="宋体" pitchFamily="2" charset="-122"/>
                <a:cs typeface="Arial" pitchFamily="34" charset="0"/>
              </a:rPr>
              <a:t>XXXX</a:t>
            </a:r>
            <a:endParaRPr lang="en-US" baseline="0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23"/>
          </p:nvPr>
        </p:nvSpPr>
        <p:spPr>
          <a:xfrm>
            <a:off x="4568962" y="2835972"/>
            <a:ext cx="4213225" cy="65174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Icaborporae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mo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mint</a:t>
            </a:r>
          </a:p>
          <a:p>
            <a:r>
              <a:rPr 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Lo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icaborporae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ra</a:t>
            </a:r>
            <a:endParaRPr lang="en-US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4" name="Espace réservé du texte 33"/>
          <p:cNvSpPr>
            <a:spLocks noGrp="1"/>
          </p:cNvSpPr>
          <p:nvPr>
            <p:ph type="body" sz="quarter" idx="24"/>
          </p:nvPr>
        </p:nvSpPr>
        <p:spPr>
          <a:xfrm>
            <a:off x="365353" y="4402182"/>
            <a:ext cx="4213225" cy="1000572"/>
          </a:xfrm>
        </p:spPr>
        <p:txBody>
          <a:bodyPr/>
          <a:lstStyle/>
          <a:p>
            <a:r>
              <a:rPr lang="en-US" baseline="0" dirty="0">
                <a:latin typeface="Arial" pitchFamily="34" charset="0"/>
                <a:ea typeface="宋体" pitchFamily="2" charset="-122"/>
                <a:cs typeface="Arial" pitchFamily="34" charset="0"/>
              </a:rPr>
              <a:t>XX %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25"/>
          </p:nvPr>
        </p:nvSpPr>
        <p:spPr>
          <a:xfrm>
            <a:off x="365353" y="5178681"/>
            <a:ext cx="4213225" cy="105155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Icaborporae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mo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mint</a:t>
            </a:r>
          </a:p>
          <a:p>
            <a:r>
              <a:rPr 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Lo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icaborporae</a:t>
            </a:r>
            <a:endParaRPr lang="en-US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26"/>
          </p:nvPr>
        </p:nvSpPr>
        <p:spPr>
          <a:xfrm>
            <a:off x="4562383" y="4621882"/>
            <a:ext cx="4213225" cy="45511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Cor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aut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voloreratem</a:t>
            </a:r>
            <a:endParaRPr lang="en-US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3" name="Espace réservé du texte 32"/>
          <p:cNvSpPr>
            <a:spLocks noGrp="1"/>
          </p:cNvSpPr>
          <p:nvPr>
            <p:ph type="body" sz="quarter" idx="27"/>
          </p:nvPr>
        </p:nvSpPr>
        <p:spPr>
          <a:xfrm>
            <a:off x="4562383" y="4927339"/>
            <a:ext cx="4213225" cy="1456676"/>
          </a:xfrm>
        </p:spPr>
        <p:txBody>
          <a:bodyPr/>
          <a:lstStyle/>
          <a:p>
            <a:r>
              <a:rPr lang="en-US" baseline="0" dirty="0">
                <a:latin typeface="Arial" pitchFamily="34" charset="0"/>
                <a:ea typeface="宋体" pitchFamily="2" charset="-122"/>
                <a:cs typeface="Arial" pitchFamily="34" charset="0"/>
              </a:rPr>
              <a:t>XXX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5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58775" y="1520825"/>
            <a:ext cx="4212000" cy="2368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8775" y="3886275"/>
            <a:ext cx="4212000" cy="23589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72000" y="1520825"/>
            <a:ext cx="4212000" cy="23684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72000" y="3886275"/>
            <a:ext cx="4212000" cy="23589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1" name="Titre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页面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–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关键数据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日期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>
                <a:latin typeface="Arial" pitchFamily="34" charset="0"/>
                <a:ea typeface="宋体" pitchFamily="2" charset="-122"/>
                <a:cs typeface="Arial" pitchFamily="34" charset="0"/>
              </a:rPr>
              <a:pPr/>
              <a:t>26</a:t>
            </a:fld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2" name="Espace réservé du contenu 31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副标题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8"/>
          </p:nvPr>
        </p:nvSpPr>
        <p:spPr>
          <a:xfrm>
            <a:off x="358775" y="2119850"/>
            <a:ext cx="4213225" cy="45511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Cor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aut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voloreratem</a:t>
            </a:r>
            <a:endParaRPr lang="en-US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358775" y="2400323"/>
            <a:ext cx="4213225" cy="1456676"/>
          </a:xfrm>
        </p:spPr>
        <p:txBody>
          <a:bodyPr/>
          <a:lstStyle/>
          <a:p>
            <a:r>
              <a:rPr lang="en-US" baseline="0" dirty="0">
                <a:latin typeface="Arial" pitchFamily="34" charset="0"/>
                <a:ea typeface="宋体" pitchFamily="2" charset="-122"/>
                <a:cs typeface="Arial" pitchFamily="34" charset="0"/>
              </a:rPr>
              <a:t>XXX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/>
          </p:nvPr>
        </p:nvSpPr>
        <p:spPr>
          <a:xfrm>
            <a:off x="358775" y="3144288"/>
            <a:ext cx="4213225" cy="45511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evelique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nonecto</a:t>
            </a:r>
            <a:endParaRPr lang="en-US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4568962" y="2084456"/>
            <a:ext cx="4213225" cy="1000572"/>
          </a:xfrm>
        </p:spPr>
        <p:txBody>
          <a:bodyPr/>
          <a:lstStyle/>
          <a:p>
            <a:r>
              <a:rPr lang="en-US" baseline="0" dirty="0" err="1">
                <a:latin typeface="Arial" pitchFamily="34" charset="0"/>
                <a:ea typeface="宋体" pitchFamily="2" charset="-122"/>
                <a:cs typeface="Arial" pitchFamily="34" charset="0"/>
              </a:rPr>
              <a:t>XXXX</a:t>
            </a:r>
            <a:endParaRPr lang="en-US" baseline="0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23"/>
          </p:nvPr>
        </p:nvSpPr>
        <p:spPr>
          <a:xfrm>
            <a:off x="4568962" y="2835972"/>
            <a:ext cx="4213225" cy="65174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Icaborporae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mo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mint</a:t>
            </a:r>
          </a:p>
          <a:p>
            <a:r>
              <a:rPr 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Lo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icaborporae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ra</a:t>
            </a:r>
            <a:endParaRPr lang="en-US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25" name="Espace réservé du texte 12"/>
          <p:cNvSpPr>
            <a:spLocks noGrp="1"/>
          </p:cNvSpPr>
          <p:nvPr>
            <p:ph type="body" sz="quarter" idx="24"/>
          </p:nvPr>
        </p:nvSpPr>
        <p:spPr>
          <a:xfrm>
            <a:off x="365353" y="4344947"/>
            <a:ext cx="4213225" cy="334753"/>
          </a:xfrm>
        </p:spPr>
        <p:txBody>
          <a:bodyPr>
            <a:normAutofit/>
          </a:bodyPr>
          <a:lstStyle/>
          <a:p>
            <a:r>
              <a:rPr lang="en-US" sz="2000" b="0" baseline="0" dirty="0" err="1">
                <a:latin typeface="Arial" pitchFamily="34" charset="0"/>
                <a:ea typeface="宋体" pitchFamily="2" charset="-122"/>
                <a:cs typeface="Arial" pitchFamily="34" charset="0"/>
              </a:rPr>
              <a:t>Sumqui</a:t>
            </a:r>
            <a:r>
              <a:rPr lang="en-US" sz="2000" b="0" baseline="0" dirty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sz="2000" b="0" baseline="0" dirty="0" err="1">
                <a:latin typeface="Arial" pitchFamily="34" charset="0"/>
                <a:ea typeface="宋体" pitchFamily="2" charset="-122"/>
                <a:cs typeface="Arial" pitchFamily="34" charset="0"/>
              </a:rPr>
              <a:t>nusa</a:t>
            </a:r>
            <a:r>
              <a:rPr lang="en-US" sz="2000" b="0" baseline="0" dirty="0">
                <a:latin typeface="Arial" pitchFamily="34" charset="0"/>
                <a:ea typeface="宋体" pitchFamily="2" charset="-122"/>
                <a:cs typeface="Arial" pitchFamily="34" charset="0"/>
              </a:rPr>
              <a:t> qui</a:t>
            </a:r>
          </a:p>
        </p:txBody>
      </p:sp>
      <p:sp>
        <p:nvSpPr>
          <p:cNvPr id="50" name="Espace réservé du texte 49"/>
          <p:cNvSpPr>
            <a:spLocks noGrp="1"/>
          </p:cNvSpPr>
          <p:nvPr>
            <p:ph type="body" sz="quarter" idx="25"/>
          </p:nvPr>
        </p:nvSpPr>
        <p:spPr>
          <a:xfrm>
            <a:off x="4569708" y="4344947"/>
            <a:ext cx="4213225" cy="105155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Corumentisim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non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nistrum</a:t>
            </a:r>
            <a:endParaRPr lang="en-US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cxnSp>
        <p:nvCxnSpPr>
          <p:cNvPr id="41" name="Connecteur droit 40"/>
          <p:cNvCxnSpPr/>
          <p:nvPr/>
        </p:nvCxnSpPr>
        <p:spPr>
          <a:xfrm>
            <a:off x="1946511" y="4853645"/>
            <a:ext cx="0" cy="88259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1942154" y="5102461"/>
            <a:ext cx="187170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976769" y="4869118"/>
            <a:ext cx="804405" cy="8044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9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插图</a:t>
            </a:r>
            <a:endParaRPr lang="fr-FR" sz="1000" dirty="0">
              <a:solidFill>
                <a:schemeClr val="tx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110606" y="5240240"/>
            <a:ext cx="1718791" cy="495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插图</a:t>
            </a:r>
            <a:endParaRPr lang="fr-FR" sz="900" dirty="0">
              <a:solidFill>
                <a:schemeClr val="tx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106031" y="4955514"/>
            <a:ext cx="779788" cy="623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插图</a:t>
            </a:r>
            <a:endParaRPr lang="fr-FR" sz="900" dirty="0">
              <a:solidFill>
                <a:schemeClr val="tx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6558" y="4955514"/>
            <a:ext cx="779788" cy="623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插图</a:t>
            </a:r>
            <a:endParaRPr lang="fr-FR" sz="900" dirty="0">
              <a:solidFill>
                <a:schemeClr val="tx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760851" y="4955514"/>
            <a:ext cx="582627" cy="623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插图</a:t>
            </a:r>
            <a:endParaRPr lang="fr-FR" sz="900" dirty="0">
              <a:solidFill>
                <a:schemeClr val="tx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387986" y="4955514"/>
            <a:ext cx="872150" cy="623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插图</a:t>
            </a:r>
            <a:endParaRPr lang="fr-FR" sz="900" dirty="0">
              <a:solidFill>
                <a:schemeClr val="tx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110606" y="4829177"/>
            <a:ext cx="1718791" cy="175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插图</a:t>
            </a:r>
            <a:endParaRPr lang="fr-FR" sz="900" dirty="0">
              <a:solidFill>
                <a:schemeClr val="tx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3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58775" y="740843"/>
            <a:ext cx="4212000" cy="2746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8775" y="3476531"/>
            <a:ext cx="4212000" cy="27686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72000" y="740843"/>
            <a:ext cx="4212000" cy="2746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72000" y="3476531"/>
            <a:ext cx="4212000" cy="27686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页面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–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关键数据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28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fr-FR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日期</a:t>
            </a:r>
            <a:endParaRPr lang="fr-FR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endParaRPr lang="fr-FR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fr-FR" smtClean="0">
                <a:latin typeface="Arial" pitchFamily="34" charset="0"/>
                <a:ea typeface="宋体" pitchFamily="2" charset="-122"/>
                <a:cs typeface="Arial" pitchFamily="34" charset="0"/>
              </a:rPr>
              <a:pPr/>
              <a:t>27</a:t>
            </a:fld>
            <a:endParaRPr lang="fr-FR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358775" y="1353254"/>
            <a:ext cx="4213225" cy="455113"/>
          </a:xfrm>
        </p:spPr>
        <p:txBody>
          <a:bodyPr/>
          <a:lstStyle/>
          <a:p>
            <a:r>
              <a:rPr lang="fr-FR">
                <a:latin typeface="Arial" pitchFamily="34" charset="0"/>
                <a:ea typeface="宋体" pitchFamily="2" charset="-122"/>
                <a:cs typeface="Arial" pitchFamily="34" charset="0"/>
              </a:rPr>
              <a:t>Cor aut et voloreratem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358775" y="1640621"/>
            <a:ext cx="4213225" cy="1456676"/>
          </a:xfrm>
        </p:spPr>
        <p:txBody>
          <a:bodyPr/>
          <a:lstStyle/>
          <a:p>
            <a:r>
              <a:rPr lang="fr-FR">
                <a:latin typeface="Arial" pitchFamily="34" charset="0"/>
                <a:ea typeface="宋体" pitchFamily="2" charset="-122"/>
                <a:cs typeface="Arial" pitchFamily="34" charset="0"/>
              </a:rPr>
              <a:t>XXX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20"/>
          </p:nvPr>
        </p:nvSpPr>
        <p:spPr>
          <a:xfrm>
            <a:off x="358775" y="2393473"/>
            <a:ext cx="4213225" cy="455113"/>
          </a:xfrm>
        </p:spPr>
        <p:txBody>
          <a:bodyPr/>
          <a:lstStyle/>
          <a:p>
            <a:r>
              <a:rPr lang="fr-FR">
                <a:latin typeface="Arial" pitchFamily="34" charset="0"/>
                <a:ea typeface="宋体" pitchFamily="2" charset="-122"/>
                <a:cs typeface="Arial" pitchFamily="34" charset="0"/>
              </a:rPr>
              <a:t>evelique nonecto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2"/>
          </p:nvPr>
        </p:nvSpPr>
        <p:spPr>
          <a:xfrm>
            <a:off x="4572000" y="1289774"/>
            <a:ext cx="4210187" cy="1000572"/>
          </a:xfrm>
        </p:spPr>
        <p:txBody>
          <a:bodyPr/>
          <a:lstStyle/>
          <a:p>
            <a:r>
              <a:rPr lang="fr-FR">
                <a:latin typeface="Arial" pitchFamily="34" charset="0"/>
                <a:ea typeface="宋体" pitchFamily="2" charset="-122"/>
                <a:cs typeface="Arial" pitchFamily="34" charset="0"/>
              </a:rPr>
              <a:t>XXXX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3"/>
          </p:nvPr>
        </p:nvSpPr>
        <p:spPr>
          <a:xfrm>
            <a:off x="4572000" y="2060169"/>
            <a:ext cx="4210187" cy="1051553"/>
          </a:xfrm>
        </p:spPr>
        <p:txBody>
          <a:bodyPr/>
          <a:lstStyle/>
          <a:p>
            <a:r>
              <a:rPr lang="fr-FR">
                <a:latin typeface="Arial" pitchFamily="34" charset="0"/>
                <a:ea typeface="宋体" pitchFamily="2" charset="-122"/>
                <a:cs typeface="Arial" pitchFamily="34" charset="0"/>
              </a:rPr>
              <a:t>Icaborporae mo mint</a:t>
            </a:r>
          </a:p>
          <a:p>
            <a:r>
              <a:rPr lang="fr-FR">
                <a:latin typeface="Arial" pitchFamily="34" charset="0"/>
                <a:ea typeface="宋体" pitchFamily="2" charset="-122"/>
                <a:cs typeface="Arial" pitchFamily="34" charset="0"/>
              </a:rPr>
              <a:t>Lo icaborporae ra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25"/>
          </p:nvPr>
        </p:nvSpPr>
        <p:spPr>
          <a:xfrm>
            <a:off x="358775" y="4104705"/>
            <a:ext cx="4213225" cy="276999"/>
          </a:xfrm>
        </p:spPr>
        <p:txBody>
          <a:bodyPr>
            <a:spAutoFit/>
          </a:bodyPr>
          <a:lstStyle/>
          <a:p>
            <a:r>
              <a:rPr lang="fr-FR">
                <a:latin typeface="Arial" pitchFamily="34" charset="0"/>
                <a:ea typeface="宋体" pitchFamily="2" charset="-122"/>
                <a:cs typeface="Arial" pitchFamily="34" charset="0"/>
              </a:rPr>
              <a:t>Sumqui nusa qui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26"/>
          </p:nvPr>
        </p:nvSpPr>
        <p:spPr>
          <a:xfrm>
            <a:off x="4572000" y="4104705"/>
            <a:ext cx="4203608" cy="276999"/>
          </a:xfrm>
        </p:spPr>
        <p:txBody>
          <a:bodyPr>
            <a:spAutoFit/>
          </a:bodyPr>
          <a:lstStyle/>
          <a:p>
            <a:r>
              <a:rPr lang="fr-FR">
                <a:latin typeface="Arial" pitchFamily="34" charset="0"/>
                <a:ea typeface="宋体" pitchFamily="2" charset="-122"/>
                <a:cs typeface="Arial" pitchFamily="34" charset="0"/>
              </a:rPr>
              <a:t>Corumentisim non nistrum</a:t>
            </a:r>
          </a:p>
        </p:txBody>
      </p:sp>
      <p:cxnSp>
        <p:nvCxnSpPr>
          <p:cNvPr id="28" name="Connecteur droit 27"/>
          <p:cNvCxnSpPr/>
          <p:nvPr/>
        </p:nvCxnSpPr>
        <p:spPr>
          <a:xfrm>
            <a:off x="1946511" y="4644644"/>
            <a:ext cx="0" cy="88259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1942154" y="4893460"/>
            <a:ext cx="187170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/>
          <p:cNvSpPr/>
          <p:nvPr/>
        </p:nvSpPr>
        <p:spPr>
          <a:xfrm>
            <a:off x="976769" y="4660117"/>
            <a:ext cx="804405" cy="8044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9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插图</a:t>
            </a:r>
            <a:endParaRPr lang="fr-FR" sz="900" dirty="0">
              <a:solidFill>
                <a:schemeClr val="tx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10606" y="5031239"/>
            <a:ext cx="1718791" cy="495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插图</a:t>
            </a:r>
            <a:endParaRPr lang="fr-FR" sz="900" dirty="0">
              <a:solidFill>
                <a:schemeClr val="tx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106031" y="4746513"/>
            <a:ext cx="779788" cy="623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插图</a:t>
            </a:r>
            <a:endParaRPr lang="fr-FR" sz="900" dirty="0">
              <a:solidFill>
                <a:schemeClr val="tx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936558" y="4746513"/>
            <a:ext cx="779788" cy="623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插图</a:t>
            </a:r>
            <a:endParaRPr lang="fr-FR" sz="900" dirty="0">
              <a:solidFill>
                <a:schemeClr val="tx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760851" y="4746513"/>
            <a:ext cx="582627" cy="623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插图</a:t>
            </a:r>
            <a:endParaRPr lang="fr-FR" sz="900" dirty="0">
              <a:solidFill>
                <a:schemeClr val="tx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387986" y="4746513"/>
            <a:ext cx="872150" cy="623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插图</a:t>
            </a:r>
            <a:endParaRPr lang="fr-FR" sz="900" dirty="0">
              <a:solidFill>
                <a:schemeClr val="tx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110606" y="4620176"/>
            <a:ext cx="1718791" cy="175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插图</a:t>
            </a:r>
            <a:endParaRPr lang="fr-FR" sz="900" dirty="0">
              <a:solidFill>
                <a:schemeClr val="tx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5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谢 谢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06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8775" y="324000"/>
            <a:ext cx="8420894" cy="387798"/>
          </a:xfrm>
        </p:spPr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公司 </a:t>
            </a:r>
            <a:r>
              <a:rPr lang="en-US" altLang="zh-CN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PPT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用户指南</a:t>
            </a:r>
            <a:r>
              <a:rPr lang="fr-FR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(2/2)</a:t>
            </a:r>
            <a:endParaRPr lang="fr-FR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日期</a:t>
            </a:r>
            <a:endParaRPr lang="fr-FR" dirty="0">
              <a:solidFill>
                <a:srgbClr val="6B747B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fr-FR" smtClean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pPr/>
              <a:t>3</a:t>
            </a:fld>
            <a:endParaRPr lang="fr-FR" dirty="0">
              <a:solidFill>
                <a:srgbClr val="6B747B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endParaRPr lang="fr-FR" dirty="0">
              <a:solidFill>
                <a:srgbClr val="6B747B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24" y="3366658"/>
            <a:ext cx="2814574" cy="1319979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614984" y="3244689"/>
            <a:ext cx="2491589" cy="1046252"/>
            <a:chOff x="614983" y="2124580"/>
            <a:chExt cx="2491589" cy="1046252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983" y="2124580"/>
              <a:ext cx="2491589" cy="104625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14983" y="2467216"/>
              <a:ext cx="638854" cy="1770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4983" y="2649017"/>
              <a:ext cx="638854" cy="1509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20384" y="2821563"/>
              <a:ext cx="716466" cy="1699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</p:grpSp>
      <p:sp>
        <p:nvSpPr>
          <p:cNvPr id="24" name="Espace réservé du contenu 2"/>
          <p:cNvSpPr>
            <a:spLocks noGrp="1"/>
          </p:cNvSpPr>
          <p:nvPr>
            <p:ph idx="13"/>
          </p:nvPr>
        </p:nvSpPr>
        <p:spPr>
          <a:xfrm>
            <a:off x="358775" y="1723717"/>
            <a:ext cx="4210050" cy="1184427"/>
          </a:xfr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如何格式化一个表格？</a:t>
            </a:r>
            <a:endParaRPr lang="fr-FR" sz="1200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选中行或列。</a:t>
            </a:r>
            <a:endParaRPr lang="fr-FR" sz="1100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点击 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表格设计 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选项卡。</a:t>
            </a:r>
            <a:endParaRPr lang="fr-FR" sz="1100" b="1" dirty="0">
              <a:solidFill>
                <a:schemeClr val="tx2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点击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底纹</a:t>
            </a:r>
            <a:r>
              <a:rPr lang="fr-FR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修改行或列的颜色。</a:t>
            </a:r>
            <a:endParaRPr lang="fr-FR" sz="1100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点击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画笔颜色</a:t>
            </a:r>
            <a:r>
              <a:rPr lang="fr-FR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然后点击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边框</a:t>
            </a:r>
            <a:r>
              <a:rPr lang="fr-FR" sz="1100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以修改边框。</a:t>
            </a:r>
            <a:endParaRPr lang="fr-FR" sz="1100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你可以插入或删除列和行。</a:t>
            </a:r>
            <a:endParaRPr lang="fr-FR" sz="1100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25" name="Espace réservé du contenu 2"/>
          <p:cNvSpPr>
            <a:spLocks noGrp="1"/>
          </p:cNvSpPr>
          <p:nvPr>
            <p:ph idx="13"/>
          </p:nvPr>
        </p:nvSpPr>
        <p:spPr>
          <a:xfrm>
            <a:off x="358776" y="4527630"/>
            <a:ext cx="3588295" cy="980781"/>
          </a:xfr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如何创建图表模板？</a:t>
            </a:r>
            <a:r>
              <a:rPr lang="fr-FR" sz="12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endParaRPr lang="fr-FR" sz="1200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点击图表。</a:t>
            </a:r>
            <a:endParaRPr lang="fr-FR" sz="1100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点击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保存为模板。</a:t>
            </a:r>
            <a:endParaRPr lang="fr-FR" sz="1100" b="1" dirty="0">
              <a:solidFill>
                <a:schemeClr val="tx2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插入新图表时，点击</a:t>
            </a:r>
            <a:r>
              <a:rPr lang="fr-FR" sz="1100" dirty="0">
                <a:latin typeface="Arial" pitchFamily="34" charset="0"/>
                <a:ea typeface="宋体" pitchFamily="2" charset="-122"/>
                <a:cs typeface="Arial" pitchFamily="34" charset="0"/>
              </a:rPr>
              <a:t> 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模板</a:t>
            </a:r>
            <a:r>
              <a:rPr lang="fr-FR" sz="1100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选择保存的模板。</a:t>
            </a:r>
            <a:endParaRPr lang="fr-FR" sz="1100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b="1" u="sng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每个工作站应当重复该操作顺序。</a:t>
            </a:r>
            <a:endParaRPr lang="fr-FR" sz="1100" b="1" u="sng" dirty="0">
              <a:solidFill>
                <a:schemeClr val="tx2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26" name="Espace réservé du contenu 2"/>
          <p:cNvSpPr>
            <a:spLocks noGrp="1"/>
          </p:cNvSpPr>
          <p:nvPr>
            <p:ph idx="13"/>
          </p:nvPr>
        </p:nvSpPr>
        <p:spPr>
          <a:xfrm>
            <a:off x="4628633" y="1723098"/>
            <a:ext cx="4142888" cy="1502976"/>
          </a:xfr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为了能够直接获取公司模板，请将模板保存在你的电脑</a:t>
            </a:r>
            <a:r>
              <a:rPr lang="en-US" altLang="zh-CN" sz="12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/</a:t>
            </a:r>
            <a:r>
              <a:rPr lang="zh-CN" altLang="en-US" sz="12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系统上。</a:t>
            </a:r>
            <a:endParaRPr lang="fr-FR" sz="1200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点击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文件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菜单选项卡，然后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另存为。</a:t>
            </a:r>
            <a:endParaRPr lang="fr-FR" sz="1100" b="1" dirty="0">
              <a:solidFill>
                <a:schemeClr val="tx2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选择格式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fr-FR" sz="1100" b="1" dirty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.potx </a:t>
            </a:r>
            <a:r>
              <a:rPr lang="fr-FR" sz="1100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(</a:t>
            </a:r>
            <a:r>
              <a:rPr lang="en-US" altLang="zh-CN" sz="1100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PPT</a:t>
            </a:r>
            <a:r>
              <a:rPr lang="zh-CN" altLang="en-US" sz="1100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模板</a:t>
            </a:r>
            <a:r>
              <a:rPr lang="fr-FR" sz="1100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)</a:t>
            </a:r>
            <a:r>
              <a:rPr lang="zh-CN" altLang="en-US" sz="1100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。</a:t>
            </a:r>
            <a:endParaRPr lang="fr-FR" sz="1100" dirty="0">
              <a:solidFill>
                <a:schemeClr val="tx2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en-US" altLang="zh-CN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PPT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自动选择自定义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fr-FR" sz="1100" dirty="0">
                <a:latin typeface="Arial" pitchFamily="34" charset="0"/>
                <a:ea typeface="宋体" pitchFamily="2" charset="-122"/>
                <a:cs typeface="Arial" pitchFamily="34" charset="0"/>
              </a:rPr>
              <a:t>Office 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模板。</a:t>
            </a:r>
            <a:endParaRPr lang="fr-FR" sz="1100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创建新演示文稿时，点击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新建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，然后点击</a:t>
            </a:r>
            <a:r>
              <a:rPr lang="fr-FR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我的模板</a:t>
            </a:r>
            <a:r>
              <a:rPr lang="fr-FR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zh-CN" altLang="en-US" sz="11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选择保存的模板。</a:t>
            </a:r>
            <a:endParaRPr lang="fr-FR" sz="1100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/>
            <a:r>
              <a:rPr lang="zh-CN" altLang="en-US" sz="1100" b="1" u="sng" dirty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每个工作站应当重复该操作顺序。</a:t>
            </a:r>
            <a:endParaRPr lang="fr-FR" altLang="zh-CN" sz="1100" b="1" u="sng" dirty="0">
              <a:solidFill>
                <a:schemeClr val="tx2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27" name="Espace réservé du contenu 2"/>
          <p:cNvSpPr>
            <a:spLocks noGrp="1"/>
          </p:cNvSpPr>
          <p:nvPr>
            <p:ph idx="13"/>
          </p:nvPr>
        </p:nvSpPr>
        <p:spPr>
          <a:xfrm>
            <a:off x="4794901" y="5101369"/>
            <a:ext cx="3983974" cy="642312"/>
          </a:xfrm>
          <a:ln>
            <a:solidFill>
              <a:schemeClr val="tx2"/>
            </a:solidFill>
          </a:ln>
        </p:spPr>
        <p:txBody>
          <a:bodyPr wrap="square" anchor="ctr" anchorCtr="0">
            <a:noAutofit/>
          </a:bodyPr>
          <a:lstStyle/>
          <a:p>
            <a:pPr marL="180000" lvl="1" indent="0" algn="just">
              <a:lnSpc>
                <a:spcPts val="1200"/>
              </a:lnSpc>
              <a:spcBef>
                <a:spcPts val="0"/>
              </a:spcBef>
              <a:buNone/>
            </a:pPr>
            <a:r>
              <a:rPr lang="zh-CN" altLang="en-US" sz="1100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更多信息，请联系交流传媒部。</a:t>
            </a:r>
            <a:endParaRPr lang="fr-FR" sz="1100" dirty="0">
              <a:solidFill>
                <a:schemeClr val="tx2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marL="180000" lvl="1" indent="0" algn="just">
              <a:lnSpc>
                <a:spcPts val="1200"/>
              </a:lnSpc>
              <a:spcBef>
                <a:spcPts val="0"/>
              </a:spcBef>
              <a:buNone/>
            </a:pPr>
            <a:r>
              <a:rPr lang="zh-CN" altLang="en-US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联系方式：</a:t>
            </a:r>
            <a:r>
              <a:rPr lang="fr-FR" sz="1100" b="1" dirty="0" smtClean="0">
                <a:solidFill>
                  <a:schemeClr val="tx2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corporate-brand@sanofi.com</a:t>
            </a:r>
            <a:endParaRPr lang="fr-FR" sz="1100" b="1" dirty="0">
              <a:solidFill>
                <a:schemeClr val="tx2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167" y="4893113"/>
            <a:ext cx="1132057" cy="20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7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contenu 2"/>
          <p:cNvSpPr txBox="1">
            <a:spLocks/>
          </p:cNvSpPr>
          <p:nvPr/>
        </p:nvSpPr>
        <p:spPr>
          <a:xfrm>
            <a:off x="358776" y="2066463"/>
            <a:ext cx="8420101" cy="208057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39700" indent="-139700" algn="l" defTabSz="6858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rgbClr val="CAAE7A"/>
              </a:buClr>
              <a:buFont typeface="Arial" charset="0"/>
              <a:buChar char="•"/>
              <a:tabLst/>
              <a:defRPr sz="2000" b="1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1365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225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dirty="0" smtClean="0">
                <a:solidFill>
                  <a:srgbClr val="525CA3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主题色</a:t>
            </a:r>
            <a:endParaRPr lang="fr-FR" dirty="0">
              <a:solidFill>
                <a:srgbClr val="525CA3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>
              <a:buClr>
                <a:srgbClr val="BCBC1C"/>
              </a:buClr>
            </a:pPr>
            <a:r>
              <a:rPr lang="zh-CN" altLang="en-US" dirty="0" smtClean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赛诺菲 </a:t>
            </a:r>
            <a:r>
              <a:rPr lang="en-US" altLang="zh-CN" dirty="0" smtClean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logo </a:t>
            </a:r>
            <a:r>
              <a:rPr lang="zh-CN" altLang="en-US" dirty="0" smtClean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的配色</a:t>
            </a:r>
            <a:endParaRPr lang="fr-FR" dirty="0">
              <a:solidFill>
                <a:srgbClr val="6B747B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>
              <a:buClr>
                <a:srgbClr val="BCBC1C"/>
              </a:buClr>
            </a:pPr>
            <a:endParaRPr lang="fr-FR" dirty="0">
              <a:solidFill>
                <a:srgbClr val="6B747B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>
              <a:buClr>
                <a:srgbClr val="BCBC1C"/>
              </a:buClr>
            </a:pPr>
            <a:endParaRPr lang="fr-FR" dirty="0">
              <a:solidFill>
                <a:srgbClr val="6B747B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>
              <a:buClr>
                <a:srgbClr val="BCBC1C"/>
              </a:buClr>
            </a:pPr>
            <a:endParaRPr lang="fr-FR" dirty="0">
              <a:solidFill>
                <a:srgbClr val="6B747B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>
              <a:buClr>
                <a:srgbClr val="BCBC1C"/>
              </a:buClr>
            </a:pPr>
            <a:endParaRPr lang="fr-FR" dirty="0">
              <a:solidFill>
                <a:srgbClr val="6B747B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lvl="1" algn="just">
              <a:buClr>
                <a:srgbClr val="BCBC1C"/>
              </a:buClr>
            </a:pPr>
            <a:r>
              <a:rPr lang="zh-CN" altLang="en-US" dirty="0" smtClean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辅色</a:t>
            </a:r>
            <a:r>
              <a:rPr lang="fr-FR" dirty="0" smtClean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(</a:t>
            </a:r>
            <a:r>
              <a:rPr lang="zh-CN" altLang="en-US" dirty="0" smtClean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选自赛诺菲的颜色表</a:t>
            </a:r>
            <a:r>
              <a:rPr lang="fr-FR" dirty="0" smtClean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)</a:t>
            </a:r>
            <a:endParaRPr lang="fr-FR" dirty="0">
              <a:solidFill>
                <a:srgbClr val="525CA3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颜色表</a:t>
            </a:r>
            <a:endParaRPr lang="fr-FR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日期</a:t>
            </a:r>
            <a:endParaRPr lang="fr-FR" dirty="0">
              <a:solidFill>
                <a:srgbClr val="6B747B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fr-FR" smtClean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pPr/>
              <a:t>4</a:t>
            </a:fld>
            <a:endParaRPr lang="fr-FR" dirty="0">
              <a:solidFill>
                <a:srgbClr val="6B747B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endParaRPr lang="fr-FR" dirty="0">
              <a:solidFill>
                <a:srgbClr val="6B747B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3919506" y="4295964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FF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04" name="Ellipse 103"/>
          <p:cNvSpPr/>
          <p:nvPr/>
        </p:nvSpPr>
        <p:spPr>
          <a:xfrm>
            <a:off x="1497675" y="2771740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2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05" name="Ellipse 104"/>
          <p:cNvSpPr/>
          <p:nvPr/>
        </p:nvSpPr>
        <p:spPr>
          <a:xfrm>
            <a:off x="932774" y="2771740"/>
            <a:ext cx="360000" cy="36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932582" y="4296226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1531960" y="4304108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FF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3323985" y="4304108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FF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10" name="Ellipse 109"/>
          <p:cNvSpPr/>
          <p:nvPr/>
        </p:nvSpPr>
        <p:spPr>
          <a:xfrm>
            <a:off x="2162574" y="4304108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4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11" name="Ellipse 110"/>
          <p:cNvSpPr/>
          <p:nvPr/>
        </p:nvSpPr>
        <p:spPr>
          <a:xfrm>
            <a:off x="2078193" y="2771740"/>
            <a:ext cx="360000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13" name="Espace réservé du contenu 2"/>
          <p:cNvSpPr txBox="1">
            <a:spLocks/>
          </p:cNvSpPr>
          <p:nvPr/>
        </p:nvSpPr>
        <p:spPr>
          <a:xfrm>
            <a:off x="3948881" y="4716314"/>
            <a:ext cx="468000" cy="4154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39700" indent="-139700" algn="l" defTabSz="6858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4"/>
              </a:buClr>
              <a:buFont typeface="Arial" charset="0"/>
              <a:buChar char="•"/>
              <a:tabLst/>
              <a:defRPr sz="2000" b="1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1365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225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R  107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G  </a:t>
            </a: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116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B  123</a:t>
            </a:r>
          </a:p>
        </p:txBody>
      </p:sp>
      <p:sp>
        <p:nvSpPr>
          <p:cNvPr id="114" name="Espace réservé du contenu 2"/>
          <p:cNvSpPr txBox="1">
            <a:spLocks/>
          </p:cNvSpPr>
          <p:nvPr/>
        </p:nvSpPr>
        <p:spPr>
          <a:xfrm>
            <a:off x="1527488" y="3192091"/>
            <a:ext cx="619126" cy="6740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9700" indent="-139700" algn="l" defTabSz="6858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4"/>
              </a:buClr>
              <a:buFont typeface="Arial" charset="0"/>
              <a:buChar char="•"/>
              <a:tabLst/>
              <a:defRPr sz="2000" b="1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1365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225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R  188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G  188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B  28</a:t>
            </a:r>
          </a:p>
        </p:txBody>
      </p:sp>
      <p:sp>
        <p:nvSpPr>
          <p:cNvPr id="115" name="Espace réservé du contenu 2"/>
          <p:cNvSpPr txBox="1">
            <a:spLocks/>
          </p:cNvSpPr>
          <p:nvPr/>
        </p:nvSpPr>
        <p:spPr>
          <a:xfrm>
            <a:off x="957615" y="3192091"/>
            <a:ext cx="619126" cy="6740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9700" indent="-139700" algn="l" defTabSz="6858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4"/>
              </a:buClr>
              <a:buFont typeface="Arial" charset="0"/>
              <a:buChar char="•"/>
              <a:tabLst/>
              <a:defRPr sz="2000" b="1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1365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225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R  82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G  </a:t>
            </a: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B  163</a:t>
            </a:r>
          </a:p>
        </p:txBody>
      </p:sp>
      <p:sp>
        <p:nvSpPr>
          <p:cNvPr id="116" name="Espace réservé du contenu 2"/>
          <p:cNvSpPr txBox="1">
            <a:spLocks/>
          </p:cNvSpPr>
          <p:nvPr/>
        </p:nvSpPr>
        <p:spPr>
          <a:xfrm>
            <a:off x="933975" y="4716576"/>
            <a:ext cx="468000" cy="4154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39700" indent="-139700" algn="l" defTabSz="6858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4"/>
              </a:buClr>
              <a:buFont typeface="Arial" charset="0"/>
              <a:buChar char="•"/>
              <a:tabLst/>
              <a:defRPr sz="2000" b="1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1365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225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R  62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G  144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B  208</a:t>
            </a:r>
          </a:p>
        </p:txBody>
      </p:sp>
      <p:sp>
        <p:nvSpPr>
          <p:cNvPr id="118" name="Espace réservé du contenu 2"/>
          <p:cNvSpPr txBox="1">
            <a:spLocks/>
          </p:cNvSpPr>
          <p:nvPr/>
        </p:nvSpPr>
        <p:spPr>
          <a:xfrm>
            <a:off x="1539639" y="4724458"/>
            <a:ext cx="468000" cy="4154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39700" indent="-139700" algn="l" defTabSz="6858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4"/>
              </a:buClr>
              <a:buFont typeface="Arial" charset="0"/>
              <a:buChar char="•"/>
              <a:tabLst/>
              <a:defRPr sz="2000" b="1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1365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225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R  143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G  110</a:t>
            </a:r>
            <a:endParaRPr lang="fr-FR" sz="900" b="0" dirty="0">
              <a:solidFill>
                <a:srgbClr val="6B747B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B  170</a:t>
            </a:r>
          </a:p>
        </p:txBody>
      </p:sp>
      <p:sp>
        <p:nvSpPr>
          <p:cNvPr id="120" name="Espace réservé du contenu 2"/>
          <p:cNvSpPr txBox="1">
            <a:spLocks/>
          </p:cNvSpPr>
          <p:nvPr/>
        </p:nvSpPr>
        <p:spPr>
          <a:xfrm>
            <a:off x="2171130" y="4724458"/>
            <a:ext cx="468000" cy="4154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39700" indent="-139700" algn="l" defTabSz="6858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4"/>
              </a:buClr>
              <a:buFont typeface="Arial" charset="0"/>
              <a:buChar char="•"/>
              <a:tabLst/>
              <a:defRPr sz="2000" b="1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1365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225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R  190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G  </a:t>
            </a: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0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B  107</a:t>
            </a:r>
          </a:p>
        </p:txBody>
      </p:sp>
      <p:sp>
        <p:nvSpPr>
          <p:cNvPr id="121" name="Espace réservé du contenu 2"/>
          <p:cNvSpPr txBox="1">
            <a:spLocks/>
          </p:cNvSpPr>
          <p:nvPr/>
        </p:nvSpPr>
        <p:spPr>
          <a:xfrm>
            <a:off x="2100254" y="3192091"/>
            <a:ext cx="619126" cy="6740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9700" indent="-139700" algn="l" defTabSz="6858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4"/>
              </a:buClr>
              <a:buFont typeface="Arial" charset="0"/>
              <a:buChar char="•"/>
              <a:tabLst/>
              <a:defRPr sz="2000" b="1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1365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225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R  202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G  174</a:t>
            </a:r>
            <a:endParaRPr lang="fr-FR" sz="900" b="0" dirty="0">
              <a:solidFill>
                <a:srgbClr val="6B747B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B  122</a:t>
            </a:r>
          </a:p>
        </p:txBody>
      </p:sp>
      <p:sp>
        <p:nvSpPr>
          <p:cNvPr id="31" name="Ellipse 30"/>
          <p:cNvSpPr/>
          <p:nvPr/>
        </p:nvSpPr>
        <p:spPr>
          <a:xfrm>
            <a:off x="2742009" y="4295964"/>
            <a:ext cx="360000" cy="360000"/>
          </a:xfrm>
          <a:prstGeom prst="ellipse">
            <a:avLst/>
          </a:prstGeom>
          <a:solidFill>
            <a:srgbClr val="00A59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FF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2766358" y="4724457"/>
            <a:ext cx="468000" cy="4154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39700" indent="-139700" algn="l" defTabSz="6858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4"/>
              </a:buClr>
              <a:buFont typeface="Arial" charset="0"/>
              <a:buChar char="•"/>
              <a:tabLst/>
              <a:defRPr sz="2000" b="1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1365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225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R  0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G  165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B  144</a:t>
            </a:r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3355988" y="4724457"/>
            <a:ext cx="468000" cy="4154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39700" indent="-139700" algn="l" defTabSz="6858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4"/>
              </a:buClr>
              <a:buFont typeface="Arial" charset="0"/>
              <a:buChar char="•"/>
              <a:tabLst/>
              <a:defRPr sz="2000" b="1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1365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225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R  71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G  </a:t>
            </a: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103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B  40</a:t>
            </a:r>
          </a:p>
        </p:txBody>
      </p:sp>
      <p:sp>
        <p:nvSpPr>
          <p:cNvPr id="29" name="Espace réservé du contenu 6"/>
          <p:cNvSpPr>
            <a:spLocks noGrp="1"/>
          </p:cNvSpPr>
          <p:nvPr>
            <p:ph idx="17"/>
          </p:nvPr>
        </p:nvSpPr>
        <p:spPr>
          <a:xfrm>
            <a:off x="358775" y="799200"/>
            <a:ext cx="8420101" cy="349131"/>
          </a:xfrm>
        </p:spPr>
        <p:txBody>
          <a:bodyPr/>
          <a:lstStyle/>
          <a:p>
            <a:pPr algn="just"/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主系统中可用的主要颜色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77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演示文稿标题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32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副标题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24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 rot="16200000">
            <a:off x="8356008" y="4508500"/>
            <a:ext cx="1295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图片来源：</a:t>
            </a:r>
            <a:endParaRPr lang="en-US" sz="700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" b="3450"/>
          <a:stretch>
            <a:fillRect/>
          </a:stretch>
        </p:blipFill>
        <p:spPr/>
      </p:pic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本章开始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32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副标题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24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 rot="16200000">
            <a:off x="8356008" y="4508500"/>
            <a:ext cx="1295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图片来源：</a:t>
            </a:r>
            <a:endParaRPr lang="en-US" sz="700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6" b="6016"/>
          <a:stretch>
            <a:fillRect/>
          </a:stretch>
        </p:blipFill>
        <p:spPr/>
      </p:pic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5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本章开始</a:t>
            </a:r>
            <a:r>
              <a:rPr lang="en-US" dirty="0" smtClean="0">
                <a:solidFill>
                  <a:schemeClr val="accent5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solidFill>
                  <a:schemeClr val="accent5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32 </a:t>
            </a:r>
            <a:r>
              <a:rPr lang="zh-CN" altLang="en-US" dirty="0" smtClean="0">
                <a:solidFill>
                  <a:schemeClr val="accent5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solidFill>
                <a:schemeClr val="accent5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副标题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24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 rot="16200000">
            <a:off x="8356008" y="4508500"/>
            <a:ext cx="1295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dirty="0" smtClean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图片来源：</a:t>
            </a:r>
            <a:endParaRPr lang="en-US" sz="700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0" b="6030"/>
          <a:stretch>
            <a:fillRect/>
          </a:stretch>
        </p:blipFill>
        <p:spPr/>
      </p:pic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3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本章开始</a:t>
            </a:r>
            <a:r>
              <a:rPr lang="en-US" dirty="0" smtClean="0">
                <a:solidFill>
                  <a:schemeClr val="accent3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32 </a:t>
            </a:r>
            <a:r>
              <a:rPr lang="zh-CN" altLang="en-US" dirty="0" smtClean="0">
                <a:solidFill>
                  <a:schemeClr val="accent3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solidFill>
                <a:schemeClr val="accent3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副标题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24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 rot="16200000">
            <a:off x="8356008" y="4508500"/>
            <a:ext cx="1295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图片来源：</a:t>
            </a:r>
            <a:endParaRPr lang="en-US" sz="700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04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4" b="6024"/>
          <a:stretch>
            <a:fillRect/>
          </a:stretch>
        </p:blipFill>
        <p:spPr/>
      </p:pic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649034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本章开始</a:t>
            </a:r>
            <a:r>
              <a:rPr lang="en-US" dirty="0" smtClean="0">
                <a:solidFill>
                  <a:srgbClr val="649034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solidFill>
                  <a:srgbClr val="649034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32 </a:t>
            </a:r>
            <a:r>
              <a:rPr lang="zh-CN" altLang="en-US" dirty="0" smtClean="0">
                <a:solidFill>
                  <a:srgbClr val="649034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solidFill>
                <a:schemeClr val="accent6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副标题</a:t>
            </a:r>
            <a:r>
              <a:rPr 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, </a:t>
            </a:r>
            <a:r>
              <a:rPr lang="en-US" dirty="0">
                <a:latin typeface="Arial" pitchFamily="34" charset="0"/>
                <a:ea typeface="宋体" pitchFamily="2" charset="-122"/>
                <a:cs typeface="Arial" pitchFamily="34" charset="0"/>
              </a:rPr>
              <a:t>24 </a:t>
            </a:r>
            <a:r>
              <a:rPr lang="zh-CN" altLang="en-US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磅</a:t>
            </a:r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endParaRPr lang="en-US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 rot="16200000">
            <a:off x="8356008" y="4508500"/>
            <a:ext cx="1295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图片来源：</a:t>
            </a:r>
            <a:endParaRPr lang="en-US" sz="700" dirty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9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80d166790b95cd38b74a523208dbcb62c9dc59a"/>
</p:tagLst>
</file>

<file path=ppt/theme/theme1.xml><?xml version="1.0" encoding="utf-8"?>
<a:theme xmlns:a="http://schemas.openxmlformats.org/drawingml/2006/main" name="Theme SANOFI">
  <a:themeElements>
    <a:clrScheme name="SANOFI SK2016">
      <a:dk1>
        <a:srgbClr val="6B747B"/>
      </a:dk1>
      <a:lt1>
        <a:srgbClr val="FFFFFF"/>
      </a:lt1>
      <a:dk2>
        <a:srgbClr val="525CA3"/>
      </a:dk2>
      <a:lt2>
        <a:srgbClr val="BCBC1C"/>
      </a:lt2>
      <a:accent1>
        <a:srgbClr val="CAAE7A"/>
      </a:accent1>
      <a:accent2>
        <a:srgbClr val="3E90D0"/>
      </a:accent2>
      <a:accent3>
        <a:srgbClr val="8F6EAA"/>
      </a:accent3>
      <a:accent4>
        <a:srgbClr val="BE006B"/>
      </a:accent4>
      <a:accent5>
        <a:srgbClr val="00A590"/>
      </a:accent5>
      <a:accent6>
        <a:srgbClr val="476728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</TotalTime>
  <Words>1428</Words>
  <Application>Microsoft Office PowerPoint</Application>
  <PresentationFormat>On-screen Show (4:3)</PresentationFormat>
  <Paragraphs>596</Paragraphs>
  <Slides>28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Theme SANOFI</vt:lpstr>
      <vt:lpstr>赛诺菲 PPT 公司模板</vt:lpstr>
      <vt:lpstr>公司 PPT 用户指南 (1/2)</vt:lpstr>
      <vt:lpstr>公司 PPT 用户指南 (2/2)</vt:lpstr>
      <vt:lpstr>颜色表</vt:lpstr>
      <vt:lpstr>演示文稿标题, 32 磅</vt:lpstr>
      <vt:lpstr>本章开始, 32磅</vt:lpstr>
      <vt:lpstr>本章开始, 32 磅</vt:lpstr>
      <vt:lpstr>本章开始, 32 磅</vt:lpstr>
      <vt:lpstr>本章开始, 32 磅</vt:lpstr>
      <vt:lpstr>目录, 28 磅</vt:lpstr>
      <vt:lpstr>目录, 28 磅, 彩色版</vt:lpstr>
      <vt:lpstr>页面 – 文本 – 1 列, 28 磅</vt:lpstr>
      <vt:lpstr>页面 1 列 28 磅</vt:lpstr>
      <vt:lpstr>页面 – 文本 – 1 图, 28 磅</vt:lpstr>
      <vt:lpstr>页面 – 文本 – 1 图 带图片说明, 28 磅</vt:lpstr>
      <vt:lpstr>页面 – 1 图 带图片说明, 28 磅</vt:lpstr>
      <vt:lpstr>页面 – 饼图, 28 磅</vt:lpstr>
      <vt:lpstr>页面 – 折线图, 28 磅</vt:lpstr>
      <vt:lpstr>页面 – 柱状图, 28 磅</vt:lpstr>
      <vt:lpstr>页面 – 表格, 28 磅</vt:lpstr>
      <vt:lpstr>页面 – 表格, 28 磅</vt:lpstr>
      <vt:lpstr>页面 – 表格, 28 磅</vt:lpstr>
      <vt:lpstr>页面 – 表格, 28 磅</vt:lpstr>
      <vt:lpstr>页面 – 表格, 28 磅</vt:lpstr>
      <vt:lpstr>页面 – 关键数据, 28 磅</vt:lpstr>
      <vt:lpstr>页面 – 关键数据, 28 磅</vt:lpstr>
      <vt:lpstr>页面 – 关键数据, 28 磅</vt:lpstr>
      <vt:lpstr>谢 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Lee, Achilo PH/CN</cp:lastModifiedBy>
  <cp:revision>384</cp:revision>
  <cp:lastPrinted>2016-05-12T12:59:32Z</cp:lastPrinted>
  <dcterms:created xsi:type="dcterms:W3CDTF">2016-03-31T07:41:01Z</dcterms:created>
  <dcterms:modified xsi:type="dcterms:W3CDTF">2017-06-16T09:25:22Z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